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58204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3498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223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893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32851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9969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6208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908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4667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057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0227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E22B-852D-4DC9-A321-699BA8E2662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4AD4-8D35-4839-97C7-81896A607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5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 fontScale="90000"/>
          </a:bodyPr>
          <a:lstStyle/>
          <a:p>
            <a:r>
              <a:rPr lang="en-US" sz="7300" dirty="0"/>
              <a:t>The Parable </a:t>
            </a: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sz="7300" dirty="0" smtClean="0"/>
              <a:t>Of </a:t>
            </a:r>
            <a:r>
              <a:rPr lang="en-US" sz="7300" dirty="0"/>
              <a:t>The Tares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Matthew 13:24-30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92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field could represent the world in general.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we see in the beginning, that God looked and saw that all His works were good.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beginning they were, until evil came along in the form of a serpent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Actually, the evil was sin.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843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field could also represent the Church.</a:t>
            </a:r>
          </a:p>
          <a:p>
            <a:r>
              <a:rPr lang="en-US" dirty="0" smtClean="0"/>
              <a:t>Because membership is comprised only of good clean souls, they have to deal with evil souls all the time, sometimes from within their own midst. </a:t>
            </a:r>
          </a:p>
          <a:p>
            <a:r>
              <a:rPr lang="en-US" dirty="0" smtClean="0"/>
              <a:t>The field could also portray the child of God who succumbs to temptation provided by the enemy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87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enemy of God is Satan. </a:t>
            </a:r>
            <a:endParaRPr lang="en-US" dirty="0" smtClean="0"/>
          </a:p>
          <a:p>
            <a:r>
              <a:rPr lang="en-US" dirty="0" smtClean="0"/>
              <a:t>Satan </a:t>
            </a:r>
            <a:r>
              <a:rPr lang="en-US" dirty="0"/>
              <a:t>uses every means at his disposal to lure people away from God.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like the </a:t>
            </a:r>
            <a:r>
              <a:rPr lang="en-US" dirty="0" smtClean="0"/>
              <a:t>serpent </a:t>
            </a:r>
            <a:r>
              <a:rPr lang="en-US" dirty="0"/>
              <a:t>was crafty and subtle and knows that sometimes the best way to destroy a church is from within, because most churches are ready to defend the gospel.</a:t>
            </a:r>
          </a:p>
        </p:txBody>
      </p:sp>
    </p:spTree>
    <p:extLst>
      <p:ext uri="{BB962C8B-B14F-4D97-AF65-F5344CB8AC3E}">
        <p14:creationId xmlns:p14="http://schemas.microsoft.com/office/powerpoint/2010/main" val="25098431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/>
          <a:lstStyle/>
          <a:p>
            <a:r>
              <a:rPr lang="en-US" dirty="0" smtClean="0"/>
              <a:t>His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enemy sowed the evil at night.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same as when God said that the end would come like a thief in the night. </a:t>
            </a:r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the cover of darkness, many types of evil take place. </a:t>
            </a:r>
            <a:endParaRPr lang="en-US" dirty="0" smtClean="0"/>
          </a:p>
          <a:p>
            <a:r>
              <a:rPr lang="en-US" dirty="0" smtClean="0"/>
              <a:t>Darkness </a:t>
            </a:r>
            <a:r>
              <a:rPr lang="en-US" dirty="0"/>
              <a:t>provides a measure of cover and stealth.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notice that most people sleep at night.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must not have been a watchman, or that watchman slept through his shift.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we must also notice that fields usually do not need watchmen, but </a:t>
            </a:r>
            <a:r>
              <a:rPr lang="en-US" dirty="0" smtClean="0"/>
              <a:t>cities </a:t>
            </a:r>
            <a:r>
              <a:rPr lang="en-US" dirty="0"/>
              <a:t>and people do.</a:t>
            </a:r>
          </a:p>
        </p:txBody>
      </p:sp>
    </p:spTree>
    <p:extLst>
      <p:ext uri="{BB962C8B-B14F-4D97-AF65-F5344CB8AC3E}">
        <p14:creationId xmlns:p14="http://schemas.microsoft.com/office/powerpoint/2010/main" val="3960889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plants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also notice that as these plants grow, we see many similarities among them.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know that wheat and Johnson grass (a weed) look very much alike until they start to produce their seed.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used to play in wheat fields and I also had to hoe Johnson grass. </a:t>
            </a:r>
            <a:endParaRPr lang="en-US" dirty="0" smtClean="0"/>
          </a:p>
          <a:p>
            <a:r>
              <a:rPr lang="en-US" dirty="0" smtClean="0"/>
              <a:t>Until </a:t>
            </a:r>
            <a:r>
              <a:rPr lang="en-US" dirty="0"/>
              <a:t>the plants matured, an </a:t>
            </a:r>
            <a:r>
              <a:rPr lang="en-US" dirty="0" smtClean="0"/>
              <a:t>in-experienced </a:t>
            </a:r>
            <a:r>
              <a:rPr lang="en-US" dirty="0"/>
              <a:t>eye could not tell them apart.</a:t>
            </a:r>
          </a:p>
        </p:txBody>
      </p:sp>
    </p:spTree>
    <p:extLst>
      <p:ext uri="{BB962C8B-B14F-4D97-AF65-F5344CB8AC3E}">
        <p14:creationId xmlns:p14="http://schemas.microsoft.com/office/powerpoint/2010/main" val="737997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servants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Now we see that all of a sudden, the things that were supposed to be, start to be seen from experienced eyes.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the church thought they were alright, now they see that not all things are alright.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world, very few people realize that things are wrong.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all of these so-called experts that realize things are wrong, long after others, more observant than they, have pointed them out.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someone makes a profound quote, it has </a:t>
            </a:r>
            <a:r>
              <a:rPr lang="en-US" dirty="0" smtClean="0"/>
              <a:t>probably </a:t>
            </a:r>
            <a:r>
              <a:rPr lang="en-US" dirty="0"/>
              <a:t>been spoken before by someone less prestigious than the one given the credit for the quote.</a:t>
            </a:r>
          </a:p>
        </p:txBody>
      </p:sp>
    </p:spTree>
    <p:extLst>
      <p:ext uri="{BB962C8B-B14F-4D97-AF65-F5344CB8AC3E}">
        <p14:creationId xmlns:p14="http://schemas.microsoft.com/office/powerpoint/2010/main" val="3068660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slaves are the servants of the master.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world scenario, these would be the Christians.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church scenario, these would be the faithful </a:t>
            </a:r>
            <a:r>
              <a:rPr lang="en-US" dirty="0" smtClean="0"/>
              <a:t>Christians. 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individual’s </a:t>
            </a:r>
            <a:r>
              <a:rPr lang="en-US" dirty="0"/>
              <a:t>heart scenario, this would be the conscience that questions that good seed was planted.</a:t>
            </a:r>
          </a:p>
        </p:txBody>
      </p:sp>
    </p:spTree>
    <p:extLst>
      <p:ext uri="{BB962C8B-B14F-4D97-AF65-F5344CB8AC3E}">
        <p14:creationId xmlns:p14="http://schemas.microsoft.com/office/powerpoint/2010/main" val="1119534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Servants were ready to act.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faithful of the Lord, are always ready to act as the need arises.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Lord is wise in this case not to let them remove all the tares </a:t>
            </a:r>
            <a:r>
              <a:rPr lang="en-US" dirty="0" smtClean="0"/>
              <a:t>immediately.</a:t>
            </a:r>
          </a:p>
          <a:p>
            <a:r>
              <a:rPr lang="en-US" dirty="0" smtClean="0"/>
              <a:t>In </a:t>
            </a:r>
            <a:r>
              <a:rPr lang="en-US" dirty="0"/>
              <a:t>the world, Christians are to promote the Gospel by being a guiding light to the world.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world is removed, then how can Christians evangelize and be examples of light.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church, we do not want to close doors to everyone, but keep them exposed to the truth that they may repent and turn from their evil ways.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8285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Servants were ready to act.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hearts we cannot violate our conscience nor harden it so as to make it callous. </a:t>
            </a:r>
          </a:p>
          <a:p>
            <a:r>
              <a:rPr lang="en-US" dirty="0" smtClean="0"/>
              <a:t>God knows that in the end, the good seed will produce plants that produce more good seed. </a:t>
            </a:r>
          </a:p>
          <a:p>
            <a:r>
              <a:rPr lang="en-US" dirty="0" smtClean="0"/>
              <a:t>If we were to remove the evil, improperly, souls could be forever damaged and we do not need to take that chance.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07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Servants ask permission to act.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servants came to the master for </a:t>
            </a:r>
            <a:r>
              <a:rPr lang="en-US" dirty="0" smtClean="0"/>
              <a:t>advice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Just </a:t>
            </a:r>
            <a:r>
              <a:rPr lang="en-US" dirty="0"/>
              <a:t>like God's people turn to His word for </a:t>
            </a:r>
            <a:r>
              <a:rPr lang="en-US" dirty="0" smtClean="0"/>
              <a:t>advice </a:t>
            </a:r>
            <a:r>
              <a:rPr lang="en-US" dirty="0"/>
              <a:t>on matters of </a:t>
            </a:r>
            <a:r>
              <a:rPr lang="en-US" dirty="0" smtClean="0"/>
              <a:t>judgment </a:t>
            </a:r>
            <a:r>
              <a:rPr lang="en-US" dirty="0"/>
              <a:t>and doctrine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were denied permission to remove the tares.</a:t>
            </a:r>
          </a:p>
          <a:p>
            <a:r>
              <a:rPr lang="en-US" dirty="0" smtClean="0"/>
              <a:t>The reason was that it could damage good crops.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899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our study of God's word concerning the growth of the Kingdom, we have to view the descriptions as Jesus offered them as symbolism of what the kingdom is like.</a:t>
            </a:r>
          </a:p>
          <a:p>
            <a:r>
              <a:rPr lang="en-US" dirty="0"/>
              <a:t>The Lord spoke in parables so that those in opposition could not legally have Him arrested for slander.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type of language is called </a:t>
            </a:r>
            <a:r>
              <a:rPr lang="en-US" dirty="0" smtClean="0"/>
              <a:t>farce, sarcasm, hyperbole, simile, etc.  </a:t>
            </a:r>
          </a:p>
          <a:p>
            <a:r>
              <a:rPr lang="en-US" dirty="0" smtClean="0"/>
              <a:t>Most </a:t>
            </a:r>
            <a:r>
              <a:rPr lang="en-US" dirty="0"/>
              <a:t>people understood that there was a moral to the story, but could not figure it out.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people became enlightened by the truth of the Gospel, their hearts were opened to understand the deep meanings.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125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harvest time represents the end when all are chosen to give an account of their actions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good to a reward of joy forever, and the evil to everlasting punishment. </a:t>
            </a:r>
            <a:endParaRPr lang="en-US" dirty="0" smtClean="0"/>
          </a:p>
          <a:p>
            <a:r>
              <a:rPr lang="en-US" dirty="0" smtClean="0"/>
              <a:t>God </a:t>
            </a:r>
            <a:r>
              <a:rPr lang="en-US" dirty="0"/>
              <a:t>is going to clean His house before he brings it home.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churches </a:t>
            </a:r>
            <a:r>
              <a:rPr lang="en-US" dirty="0"/>
              <a:t>that need to clean up their act before God does.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individual Christians that need to remove the evil in their lives and turn to be productive for God.</a:t>
            </a:r>
          </a:p>
        </p:txBody>
      </p:sp>
    </p:spTree>
    <p:extLst>
      <p:ext uri="{BB962C8B-B14F-4D97-AF65-F5344CB8AC3E}">
        <p14:creationId xmlns:p14="http://schemas.microsoft.com/office/powerpoint/2010/main" val="4064664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final picture is the gathering of the wheat into the barn. </a:t>
            </a:r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/>
              <a:t>that the fruit of the wheat is brought in, not the plants that produced them.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other </a:t>
            </a:r>
            <a:r>
              <a:rPr lang="en-US" dirty="0" smtClean="0"/>
              <a:t>parables </a:t>
            </a:r>
            <a:r>
              <a:rPr lang="en-US" dirty="0"/>
              <a:t>we see that the plants that do not produce wheat (in this case) are bundled up and cast into the fire.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book of Revelation paints a picture of those who are cast into the lake of fire (the second death).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Christians are not careful and do not produce fruit, then they will be numbered with the transgressors.</a:t>
            </a:r>
          </a:p>
        </p:txBody>
      </p:sp>
    </p:spTree>
    <p:extLst>
      <p:ext uri="{BB962C8B-B14F-4D97-AF65-F5344CB8AC3E}">
        <p14:creationId xmlns:p14="http://schemas.microsoft.com/office/powerpoint/2010/main" val="4184649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040674"/>
          </a:xfrm>
        </p:spPr>
        <p:txBody>
          <a:bodyPr/>
          <a:lstStyle/>
          <a:p>
            <a:r>
              <a:rPr lang="en-US" dirty="0" smtClean="0"/>
              <a:t>The 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whole point of this and the other </a:t>
            </a:r>
            <a:r>
              <a:rPr lang="en-US" dirty="0" smtClean="0"/>
              <a:t>parables </a:t>
            </a:r>
            <a:r>
              <a:rPr lang="en-US" dirty="0"/>
              <a:t>is that we must make every effort to help the kingdom grow. </a:t>
            </a:r>
            <a:endParaRPr lang="en-US" dirty="0" smtClean="0"/>
          </a:p>
          <a:p>
            <a:r>
              <a:rPr lang="en-US" dirty="0" smtClean="0"/>
              <a:t>Just </a:t>
            </a:r>
            <a:r>
              <a:rPr lang="en-US" dirty="0"/>
              <a:t>being a good person will not get one into heaven.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person who becomes like God that will be allowed into heaven.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learn to love peoples souls just as God does and try </a:t>
            </a:r>
            <a:r>
              <a:rPr lang="en-US" dirty="0" smtClean="0"/>
              <a:t>everything </a:t>
            </a:r>
            <a:r>
              <a:rPr lang="en-US" dirty="0"/>
              <a:t>possible to teach them the truth.</a:t>
            </a:r>
          </a:p>
          <a:p>
            <a:r>
              <a:rPr lang="en-US" dirty="0"/>
              <a:t>We must maintain the purity of the Church.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done by adhering to the word of God.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give scriptural authority for </a:t>
            </a:r>
            <a:r>
              <a:rPr lang="en-US" dirty="0" smtClean="0"/>
              <a:t>every thing </a:t>
            </a:r>
            <a:r>
              <a:rPr lang="en-US" dirty="0"/>
              <a:t>we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87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again, the question to you is what are you doing to help the kingdom </a:t>
            </a:r>
            <a:r>
              <a:rPr lang="en-US" dirty="0" smtClean="0"/>
              <a:t>grow? </a:t>
            </a:r>
          </a:p>
          <a:p>
            <a:r>
              <a:rPr lang="en-US" dirty="0" smtClean="0"/>
              <a:t>Will </a:t>
            </a:r>
            <a:r>
              <a:rPr lang="en-US" dirty="0"/>
              <a:t>heaven be more or less populated because of </a:t>
            </a:r>
            <a:r>
              <a:rPr lang="en-US" dirty="0" smtClean="0"/>
              <a:t>you? </a:t>
            </a:r>
          </a:p>
          <a:p>
            <a:r>
              <a:rPr lang="en-US" dirty="0" smtClean="0"/>
              <a:t>We </a:t>
            </a:r>
            <a:r>
              <a:rPr lang="en-US" dirty="0"/>
              <a:t>have given you the answer.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must examine your hearts and search your conscience and determine if you are producing good fruit for God.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143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Are you evangelizing by the way you live? </a:t>
            </a:r>
          </a:p>
          <a:p>
            <a:r>
              <a:rPr lang="en-US" dirty="0" smtClean="0"/>
              <a:t>Are you evangelizing every time you meet someone new? </a:t>
            </a:r>
          </a:p>
          <a:p>
            <a:r>
              <a:rPr lang="en-US" dirty="0" smtClean="0"/>
              <a:t>Are you evangelizing your friends who follow false doctrines? </a:t>
            </a:r>
          </a:p>
          <a:p>
            <a:r>
              <a:rPr lang="en-US" dirty="0" smtClean="0"/>
              <a:t>Are you evangelizing your family, friends, co-workers, neighbors?</a:t>
            </a:r>
          </a:p>
          <a:p>
            <a:r>
              <a:rPr lang="en-US" dirty="0" smtClean="0"/>
              <a:t>If not, can you offer an acceptable excuse to God where there is none? </a:t>
            </a:r>
          </a:p>
          <a:p>
            <a:r>
              <a:rPr lang="en-US" dirty="0" smtClean="0"/>
              <a:t>God makes it clear, you either bear fruit or you burn. </a:t>
            </a:r>
          </a:p>
          <a:p>
            <a:r>
              <a:rPr lang="en-US" dirty="0" smtClean="0"/>
              <a:t>The choice is yours.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39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interpretation of these scriptures must be done so within the guidelines of the Gospel, and any interpretation that opposes or goes against any scripture cannot be valid.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make sure that the doctrine presented is pure.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only way to be sure, is by going to the source and presenting truths from God's holy word, the Bible.</a:t>
            </a:r>
          </a:p>
        </p:txBody>
      </p:sp>
    </p:spTree>
    <p:extLst>
      <p:ext uri="{BB962C8B-B14F-4D97-AF65-F5344CB8AC3E}">
        <p14:creationId xmlns:p14="http://schemas.microsoft.com/office/powerpoint/2010/main" val="40054227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Please open your bibles with me for a few minutes and let us explain the truths and the messages which were designed to help us understand God's kingdom. </a:t>
            </a:r>
            <a:endParaRPr lang="en-US" dirty="0" smtClean="0"/>
          </a:p>
          <a:p>
            <a:r>
              <a:rPr lang="en-US" dirty="0" smtClean="0"/>
              <a:t>God's </a:t>
            </a:r>
            <a:r>
              <a:rPr lang="en-US" dirty="0"/>
              <a:t>kingdom is spiritual in nature.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nothing of a physical characteristic there.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we are human, we need to view things in the physical sense so that we just might get a clear picture of what it actually is.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7192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knows for sure, until they get there. </a:t>
            </a:r>
          </a:p>
          <a:p>
            <a:r>
              <a:rPr lang="en-US" dirty="0" smtClean="0"/>
              <a:t>John wrote </a:t>
            </a:r>
            <a:r>
              <a:rPr lang="en-US" dirty="0" smtClean="0"/>
              <a:t>“Beloved</a:t>
            </a:r>
            <a:r>
              <a:rPr lang="en-US" dirty="0" smtClean="0"/>
              <a:t>, now we are children of God, and it has not appeared as yet what we shall be. </a:t>
            </a:r>
            <a:r>
              <a:rPr lang="en-US" dirty="0" smtClean="0"/>
              <a:t>We </a:t>
            </a:r>
            <a:r>
              <a:rPr lang="en-US" dirty="0" smtClean="0"/>
              <a:t>know that, when He appears, we shall be like Him, because we shall see Him just as He is." (1 John 3:2) </a:t>
            </a:r>
          </a:p>
          <a:p>
            <a:r>
              <a:rPr lang="en-US" dirty="0" smtClean="0"/>
              <a:t>Until that time, we have to get word pictures to describe His kingdom.</a:t>
            </a:r>
          </a:p>
        </p:txBody>
      </p:sp>
    </p:spTree>
    <p:extLst>
      <p:ext uri="{BB962C8B-B14F-4D97-AF65-F5344CB8AC3E}">
        <p14:creationId xmlns:p14="http://schemas.microsoft.com/office/powerpoint/2010/main" val="1446144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explain why we need word pictures; just try to explain to someone who has never seen some things that you have seen and see how hard it is to describe.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they get opportunity to actually see it, it surpasses most of their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4178904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 of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back to the parable of the tares we will notice several possibilities as to the interpretation of the passage.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notice what the different parts and characters represent based upon the scenario put forth.</a:t>
            </a:r>
          </a:p>
        </p:txBody>
      </p:sp>
    </p:spTree>
    <p:extLst>
      <p:ext uri="{BB962C8B-B14F-4D97-AF65-F5344CB8AC3E}">
        <p14:creationId xmlns:p14="http://schemas.microsoft.com/office/powerpoint/2010/main" val="12729526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most parables, </a:t>
            </a:r>
            <a:r>
              <a:rPr lang="en-US" dirty="0"/>
              <a:t>we </a:t>
            </a:r>
            <a:r>
              <a:rPr lang="en-US" dirty="0" smtClean="0"/>
              <a:t>understand </a:t>
            </a:r>
            <a:r>
              <a:rPr lang="en-US" dirty="0"/>
              <a:t>that the </a:t>
            </a:r>
            <a:r>
              <a:rPr lang="en-US" dirty="0" smtClean="0"/>
              <a:t>man or owner is </a:t>
            </a:r>
            <a:r>
              <a:rPr lang="en-US" dirty="0"/>
              <a:t>the Lord God above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Jesus Christ </a:t>
            </a:r>
          </a:p>
          <a:p>
            <a:r>
              <a:rPr lang="en-US" dirty="0" smtClean="0"/>
              <a:t>Also the 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67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Planted good seed.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good seed represents the truth and the bad seed represents evil.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previous parable, the seed was the word of God.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parable also carries that thought.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word expanded to also include the followers of that word.</a:t>
            </a:r>
          </a:p>
        </p:txBody>
      </p:sp>
    </p:spTree>
    <p:extLst>
      <p:ext uri="{BB962C8B-B14F-4D97-AF65-F5344CB8AC3E}">
        <p14:creationId xmlns:p14="http://schemas.microsoft.com/office/powerpoint/2010/main" val="38101681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1661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Parable  Of The Tares  </vt:lpstr>
      <vt:lpstr>Introduction</vt:lpstr>
      <vt:lpstr>Parable of the tares</vt:lpstr>
      <vt:lpstr>Parable of the tares</vt:lpstr>
      <vt:lpstr>Parable of the tares</vt:lpstr>
      <vt:lpstr>The parables</vt:lpstr>
      <vt:lpstr>Parable of the tares</vt:lpstr>
      <vt:lpstr>A Man</vt:lpstr>
      <vt:lpstr>Planted good seed.</vt:lpstr>
      <vt:lpstr>The field.</vt:lpstr>
      <vt:lpstr>The field</vt:lpstr>
      <vt:lpstr>His enemy</vt:lpstr>
      <vt:lpstr>His enemy</vt:lpstr>
      <vt:lpstr>The plants grow</vt:lpstr>
      <vt:lpstr>The servants report</vt:lpstr>
      <vt:lpstr>The servants</vt:lpstr>
      <vt:lpstr>Servants were ready to act.</vt:lpstr>
      <vt:lpstr>Servants were ready to act.</vt:lpstr>
      <vt:lpstr>Servants ask permission to act.</vt:lpstr>
      <vt:lpstr>Harvest time</vt:lpstr>
      <vt:lpstr>The Harvest</vt:lpstr>
      <vt:lpstr>The parable</vt:lpstr>
      <vt:lpstr>The parable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 Of The Tares</dc:title>
  <dc:creator>Aarons</dc:creator>
  <cp:lastModifiedBy>Aarons</cp:lastModifiedBy>
  <cp:revision>8</cp:revision>
  <dcterms:created xsi:type="dcterms:W3CDTF">2014-12-01T20:18:51Z</dcterms:created>
  <dcterms:modified xsi:type="dcterms:W3CDTF">2014-12-02T19:32:24Z</dcterms:modified>
</cp:coreProperties>
</file>