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8" d="100"/>
          <a:sy n="98" d="100"/>
        </p:scale>
        <p:origin x="18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0B8D7C-2477-4A78-99A6-FC104C1D297B}"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24A6F-4518-4165-8AC6-7F4FBBA6AB8A}" type="slidenum">
              <a:rPr lang="en-US" smtClean="0"/>
              <a:t>‹#›</a:t>
            </a:fld>
            <a:endParaRPr lang="en-US"/>
          </a:p>
        </p:txBody>
      </p:sp>
    </p:spTree>
    <p:extLst>
      <p:ext uri="{BB962C8B-B14F-4D97-AF65-F5344CB8AC3E}">
        <p14:creationId xmlns:p14="http://schemas.microsoft.com/office/powerpoint/2010/main" val="129286876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0B8D7C-2477-4A78-99A6-FC104C1D297B}"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24A6F-4518-4165-8AC6-7F4FBBA6AB8A}" type="slidenum">
              <a:rPr lang="en-US" smtClean="0"/>
              <a:t>‹#›</a:t>
            </a:fld>
            <a:endParaRPr lang="en-US"/>
          </a:p>
        </p:txBody>
      </p:sp>
    </p:spTree>
    <p:extLst>
      <p:ext uri="{BB962C8B-B14F-4D97-AF65-F5344CB8AC3E}">
        <p14:creationId xmlns:p14="http://schemas.microsoft.com/office/powerpoint/2010/main" val="3597803470"/>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0B8D7C-2477-4A78-99A6-FC104C1D297B}"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24A6F-4518-4165-8AC6-7F4FBBA6AB8A}" type="slidenum">
              <a:rPr lang="en-US" smtClean="0"/>
              <a:t>‹#›</a:t>
            </a:fld>
            <a:endParaRPr lang="en-US"/>
          </a:p>
        </p:txBody>
      </p:sp>
    </p:spTree>
    <p:extLst>
      <p:ext uri="{BB962C8B-B14F-4D97-AF65-F5344CB8AC3E}">
        <p14:creationId xmlns:p14="http://schemas.microsoft.com/office/powerpoint/2010/main" val="43393063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0B8D7C-2477-4A78-99A6-FC104C1D297B}"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24A6F-4518-4165-8AC6-7F4FBBA6AB8A}" type="slidenum">
              <a:rPr lang="en-US" smtClean="0"/>
              <a:t>‹#›</a:t>
            </a:fld>
            <a:endParaRPr 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4402816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0B8D7C-2477-4A78-99A6-FC104C1D297B}"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24A6F-4518-4165-8AC6-7F4FBBA6AB8A}" type="slidenum">
              <a:rPr lang="en-US" smtClean="0"/>
              <a:t>‹#›</a:t>
            </a:fld>
            <a:endParaRPr lang="en-US"/>
          </a:p>
        </p:txBody>
      </p:sp>
    </p:spTree>
    <p:extLst>
      <p:ext uri="{BB962C8B-B14F-4D97-AF65-F5344CB8AC3E}">
        <p14:creationId xmlns:p14="http://schemas.microsoft.com/office/powerpoint/2010/main" val="261586369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10B8D7C-2477-4A78-99A6-FC104C1D297B}" type="datetimeFigureOut">
              <a:rPr lang="en-US" smtClean="0"/>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B24A6F-4518-4165-8AC6-7F4FBBA6AB8A}" type="slidenum">
              <a:rPr lang="en-US" smtClean="0"/>
              <a:t>‹#›</a:t>
            </a:fld>
            <a:endParaRPr lang="en-US"/>
          </a:p>
        </p:txBody>
      </p:sp>
    </p:spTree>
    <p:extLst>
      <p:ext uri="{BB962C8B-B14F-4D97-AF65-F5344CB8AC3E}">
        <p14:creationId xmlns:p14="http://schemas.microsoft.com/office/powerpoint/2010/main" val="207011273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10B8D7C-2477-4A78-99A6-FC104C1D297B}" type="datetimeFigureOut">
              <a:rPr lang="en-US" smtClean="0"/>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B24A6F-4518-4165-8AC6-7F4FBBA6AB8A}" type="slidenum">
              <a:rPr lang="en-US" smtClean="0"/>
              <a:t>‹#›</a:t>
            </a:fld>
            <a:endParaRPr lang="en-US"/>
          </a:p>
        </p:txBody>
      </p:sp>
    </p:spTree>
    <p:extLst>
      <p:ext uri="{BB962C8B-B14F-4D97-AF65-F5344CB8AC3E}">
        <p14:creationId xmlns:p14="http://schemas.microsoft.com/office/powerpoint/2010/main" val="391607316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B8D7C-2477-4A78-99A6-FC104C1D297B}"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24A6F-4518-4165-8AC6-7F4FBBA6AB8A}" type="slidenum">
              <a:rPr lang="en-US" smtClean="0"/>
              <a:t>‹#›</a:t>
            </a:fld>
            <a:endParaRPr lang="en-US"/>
          </a:p>
        </p:txBody>
      </p:sp>
    </p:spTree>
    <p:extLst>
      <p:ext uri="{BB962C8B-B14F-4D97-AF65-F5344CB8AC3E}">
        <p14:creationId xmlns:p14="http://schemas.microsoft.com/office/powerpoint/2010/main" val="347304506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B8D7C-2477-4A78-99A6-FC104C1D297B}"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24A6F-4518-4165-8AC6-7F4FBBA6AB8A}" type="slidenum">
              <a:rPr lang="en-US" smtClean="0"/>
              <a:t>‹#›</a:t>
            </a:fld>
            <a:endParaRPr lang="en-US"/>
          </a:p>
        </p:txBody>
      </p:sp>
    </p:spTree>
    <p:extLst>
      <p:ext uri="{BB962C8B-B14F-4D97-AF65-F5344CB8AC3E}">
        <p14:creationId xmlns:p14="http://schemas.microsoft.com/office/powerpoint/2010/main" val="413576148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B8D7C-2477-4A78-99A6-FC104C1D297B}"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24A6F-4518-4165-8AC6-7F4FBBA6AB8A}" type="slidenum">
              <a:rPr lang="en-US" smtClean="0"/>
              <a:t>‹#›</a:t>
            </a:fld>
            <a:endParaRPr lang="en-US"/>
          </a:p>
        </p:txBody>
      </p:sp>
    </p:spTree>
    <p:extLst>
      <p:ext uri="{BB962C8B-B14F-4D97-AF65-F5344CB8AC3E}">
        <p14:creationId xmlns:p14="http://schemas.microsoft.com/office/powerpoint/2010/main" val="207239346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0B8D7C-2477-4A78-99A6-FC104C1D297B}"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24A6F-4518-4165-8AC6-7F4FBBA6AB8A}" type="slidenum">
              <a:rPr lang="en-US" smtClean="0"/>
              <a:t>‹#›</a:t>
            </a:fld>
            <a:endParaRPr lang="en-US"/>
          </a:p>
        </p:txBody>
      </p:sp>
    </p:spTree>
    <p:extLst>
      <p:ext uri="{BB962C8B-B14F-4D97-AF65-F5344CB8AC3E}">
        <p14:creationId xmlns:p14="http://schemas.microsoft.com/office/powerpoint/2010/main" val="161948944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0B8D7C-2477-4A78-99A6-FC104C1D297B}"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24A6F-4518-4165-8AC6-7F4FBBA6AB8A}" type="slidenum">
              <a:rPr lang="en-US" smtClean="0"/>
              <a:t>‹#›</a:t>
            </a:fld>
            <a:endParaRPr lang="en-US"/>
          </a:p>
        </p:txBody>
      </p:sp>
    </p:spTree>
    <p:extLst>
      <p:ext uri="{BB962C8B-B14F-4D97-AF65-F5344CB8AC3E}">
        <p14:creationId xmlns:p14="http://schemas.microsoft.com/office/powerpoint/2010/main" val="380155377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0B8D7C-2477-4A78-99A6-FC104C1D297B}" type="datetimeFigureOut">
              <a:rPr lang="en-US" smtClean="0"/>
              <a:t>8/17/2022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B24A6F-4518-4165-8AC6-7F4FBBA6AB8A}" type="slidenum">
              <a:rPr lang="en-US" smtClean="0"/>
              <a:t>‹#›</a:t>
            </a:fld>
            <a:endParaRPr lang="en-US"/>
          </a:p>
        </p:txBody>
      </p:sp>
    </p:spTree>
    <p:extLst>
      <p:ext uri="{BB962C8B-B14F-4D97-AF65-F5344CB8AC3E}">
        <p14:creationId xmlns:p14="http://schemas.microsoft.com/office/powerpoint/2010/main" val="18950295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0B8D7C-2477-4A78-99A6-FC104C1D297B}" type="datetimeFigureOut">
              <a:rPr lang="en-US" smtClean="0"/>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B24A6F-4518-4165-8AC6-7F4FBBA6AB8A}" type="slidenum">
              <a:rPr lang="en-US" smtClean="0"/>
              <a:t>‹#›</a:t>
            </a:fld>
            <a:endParaRPr lang="en-US"/>
          </a:p>
        </p:txBody>
      </p:sp>
    </p:spTree>
    <p:extLst>
      <p:ext uri="{BB962C8B-B14F-4D97-AF65-F5344CB8AC3E}">
        <p14:creationId xmlns:p14="http://schemas.microsoft.com/office/powerpoint/2010/main" val="60677632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0B8D7C-2477-4A78-99A6-FC104C1D297B}" type="datetimeFigureOut">
              <a:rPr lang="en-US" smtClean="0"/>
              <a:t>8/17/2022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B24A6F-4518-4165-8AC6-7F4FBBA6AB8A}" type="slidenum">
              <a:rPr lang="en-US" smtClean="0"/>
              <a:t>‹#›</a:t>
            </a:fld>
            <a:endParaRPr lang="en-US"/>
          </a:p>
        </p:txBody>
      </p:sp>
    </p:spTree>
    <p:extLst>
      <p:ext uri="{BB962C8B-B14F-4D97-AF65-F5344CB8AC3E}">
        <p14:creationId xmlns:p14="http://schemas.microsoft.com/office/powerpoint/2010/main" val="201772956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0B8D7C-2477-4A78-99A6-FC104C1D297B}"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24A6F-4518-4165-8AC6-7F4FBBA6AB8A}" type="slidenum">
              <a:rPr lang="en-US" smtClean="0"/>
              <a:t>‹#›</a:t>
            </a:fld>
            <a:endParaRPr lang="en-US"/>
          </a:p>
        </p:txBody>
      </p:sp>
    </p:spTree>
    <p:extLst>
      <p:ext uri="{BB962C8B-B14F-4D97-AF65-F5344CB8AC3E}">
        <p14:creationId xmlns:p14="http://schemas.microsoft.com/office/powerpoint/2010/main" val="26109515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0B8D7C-2477-4A78-99A6-FC104C1D297B}"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24A6F-4518-4165-8AC6-7F4FBBA6AB8A}" type="slidenum">
              <a:rPr lang="en-US" smtClean="0"/>
              <a:t>‹#›</a:t>
            </a:fld>
            <a:endParaRPr lang="en-US"/>
          </a:p>
        </p:txBody>
      </p:sp>
    </p:spTree>
    <p:extLst>
      <p:ext uri="{BB962C8B-B14F-4D97-AF65-F5344CB8AC3E}">
        <p14:creationId xmlns:p14="http://schemas.microsoft.com/office/powerpoint/2010/main" val="295025074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10B8D7C-2477-4A78-99A6-FC104C1D297B}" type="datetimeFigureOut">
              <a:rPr lang="en-US" smtClean="0"/>
              <a:t>8/17/2022</a:t>
            </a:fld>
            <a:endParaRPr 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9B24A6F-4518-4165-8AC6-7F4FBBA6AB8A}" type="slidenum">
              <a:rPr lang="en-US" smtClean="0"/>
              <a:t>‹#›</a:t>
            </a:fld>
            <a:endParaRPr lang="en-US"/>
          </a:p>
        </p:txBody>
      </p:sp>
    </p:spTree>
    <p:extLst>
      <p:ext uri="{BB962C8B-B14F-4D97-AF65-F5344CB8AC3E}">
        <p14:creationId xmlns:p14="http://schemas.microsoft.com/office/powerpoint/2010/main" val="420701856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mc:AlternateContent xmlns:mc="http://schemas.openxmlformats.org/markup-compatibility/2006">
    <mc:Choice xmlns:p14="http://schemas.microsoft.com/office/powerpoint/2010/main" Requires="p14">
      <p:transition p14:dur="100">
        <p:cut/>
      </p:transition>
    </mc:Choice>
    <mc:Fallback>
      <p:transition>
        <p:cut/>
      </p:transition>
    </mc:Fallback>
  </mc:AlternateConten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AADA6-EDB2-4371-84F6-6E5E5AE08E52}"/>
              </a:ext>
            </a:extLst>
          </p:cNvPr>
          <p:cNvSpPr>
            <a:spLocks noGrp="1"/>
          </p:cNvSpPr>
          <p:nvPr>
            <p:ph type="ctrTitle"/>
          </p:nvPr>
        </p:nvSpPr>
        <p:spPr>
          <a:xfrm>
            <a:off x="109436" y="995870"/>
            <a:ext cx="8937287" cy="2493853"/>
          </a:xfrm>
        </p:spPr>
        <p:txBody>
          <a:bodyPr>
            <a:normAutofit fontScale="90000"/>
          </a:bodyPr>
          <a:lstStyle/>
          <a:p>
            <a:r>
              <a:rPr lang="en-US" sz="7200" dirty="0">
                <a:solidFill>
                  <a:srgbClr val="FFFF00"/>
                </a:solidFill>
              </a:rPr>
              <a:t>Are You Seeking To Please God?</a:t>
            </a:r>
          </a:p>
        </p:txBody>
      </p:sp>
      <p:sp>
        <p:nvSpPr>
          <p:cNvPr id="3" name="Subtitle 2">
            <a:extLst>
              <a:ext uri="{FF2B5EF4-FFF2-40B4-BE49-F238E27FC236}">
                <a16:creationId xmlns:a16="http://schemas.microsoft.com/office/drawing/2014/main" id="{8C453113-6073-4A5B-9C20-D7FCF5AF451E}"/>
              </a:ext>
            </a:extLst>
          </p:cNvPr>
          <p:cNvSpPr>
            <a:spLocks noGrp="1"/>
          </p:cNvSpPr>
          <p:nvPr>
            <p:ph type="subTitle" idx="1"/>
          </p:nvPr>
        </p:nvSpPr>
        <p:spPr>
          <a:xfrm>
            <a:off x="109436" y="3855801"/>
            <a:ext cx="8784077" cy="1794753"/>
          </a:xfrm>
        </p:spPr>
        <p:txBody>
          <a:bodyPr>
            <a:normAutofit fontScale="92500" lnSpcReduction="10000"/>
          </a:bodyPr>
          <a:lstStyle/>
          <a:p>
            <a:r>
              <a:rPr lang="en-US" sz="5400" dirty="0"/>
              <a:t>If you want to go to heaven, you better.</a:t>
            </a:r>
          </a:p>
        </p:txBody>
      </p:sp>
    </p:spTree>
    <p:extLst>
      <p:ext uri="{BB962C8B-B14F-4D97-AF65-F5344CB8AC3E}">
        <p14:creationId xmlns:p14="http://schemas.microsoft.com/office/powerpoint/2010/main" val="30637038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F00E1C-F552-4CAB-B144-8F725D991761}"/>
              </a:ext>
            </a:extLst>
          </p:cNvPr>
          <p:cNvSpPr>
            <a:spLocks noGrp="1"/>
          </p:cNvSpPr>
          <p:nvPr>
            <p:ph idx="1"/>
          </p:nvPr>
        </p:nvSpPr>
        <p:spPr>
          <a:xfrm>
            <a:off x="72958" y="107004"/>
            <a:ext cx="8944583" cy="6634263"/>
          </a:xfrm>
        </p:spPr>
        <p:txBody>
          <a:bodyPr>
            <a:normAutofit/>
          </a:bodyPr>
          <a:lstStyle/>
          <a:p>
            <a:r>
              <a:rPr lang="en-US" sz="3300" dirty="0"/>
              <a:t>There are many things which please God. </a:t>
            </a:r>
          </a:p>
          <a:p>
            <a:r>
              <a:rPr lang="en-US" sz="3300" dirty="0"/>
              <a:t>Every one of those things that please God are authorized, and commanded in the Bible.</a:t>
            </a:r>
          </a:p>
          <a:p>
            <a:r>
              <a:rPr lang="en-US" sz="3300" b="1" dirty="0">
                <a:solidFill>
                  <a:srgbClr val="FFC000"/>
                </a:solidFill>
              </a:rPr>
              <a:t>If it is not in the Bible, it is not pleasing to God </a:t>
            </a:r>
            <a:r>
              <a:rPr lang="en-US" sz="3300" dirty="0"/>
              <a:t>(Colossians 3:17).</a:t>
            </a:r>
          </a:p>
          <a:p>
            <a:r>
              <a:rPr lang="en-US" sz="3300" dirty="0"/>
              <a:t>The Bible is complete and gives us everything we need concerning salvation (2 Peter 1:3).</a:t>
            </a:r>
          </a:p>
          <a:p>
            <a:endParaRPr lang="en-US" dirty="0"/>
          </a:p>
        </p:txBody>
      </p:sp>
    </p:spTree>
    <p:extLst>
      <p:ext uri="{BB962C8B-B14F-4D97-AF65-F5344CB8AC3E}">
        <p14:creationId xmlns:p14="http://schemas.microsoft.com/office/powerpoint/2010/main" val="390748747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4C197-291D-48AD-AF37-0939FB965DD8}"/>
              </a:ext>
            </a:extLst>
          </p:cNvPr>
          <p:cNvSpPr>
            <a:spLocks noGrp="1"/>
          </p:cNvSpPr>
          <p:nvPr>
            <p:ph type="title"/>
          </p:nvPr>
        </p:nvSpPr>
        <p:spPr>
          <a:xfrm>
            <a:off x="578343" y="130108"/>
            <a:ext cx="7765321" cy="994741"/>
          </a:xfrm>
        </p:spPr>
        <p:txBody>
          <a:bodyPr>
            <a:normAutofit/>
          </a:bodyPr>
          <a:lstStyle/>
          <a:p>
            <a:r>
              <a:rPr lang="en-US" sz="4950" dirty="0"/>
              <a:t>Conclusion</a:t>
            </a:r>
          </a:p>
        </p:txBody>
      </p:sp>
      <p:sp>
        <p:nvSpPr>
          <p:cNvPr id="3" name="Content Placeholder 2">
            <a:extLst>
              <a:ext uri="{FF2B5EF4-FFF2-40B4-BE49-F238E27FC236}">
                <a16:creationId xmlns:a16="http://schemas.microsoft.com/office/drawing/2014/main" id="{C6371126-2F24-45F3-BCC2-D666501E8E84}"/>
              </a:ext>
            </a:extLst>
          </p:cNvPr>
          <p:cNvSpPr>
            <a:spLocks noGrp="1"/>
          </p:cNvSpPr>
          <p:nvPr>
            <p:ph idx="1"/>
          </p:nvPr>
        </p:nvSpPr>
        <p:spPr>
          <a:xfrm>
            <a:off x="102140" y="1124849"/>
            <a:ext cx="8981062" cy="5603043"/>
          </a:xfrm>
        </p:spPr>
        <p:txBody>
          <a:bodyPr>
            <a:normAutofit lnSpcReduction="10000"/>
          </a:bodyPr>
          <a:lstStyle/>
          <a:p>
            <a:r>
              <a:rPr lang="en-US" sz="3600" dirty="0"/>
              <a:t>Of course we are also warned that if we do not do those things that please God, He will punish us accordingly.</a:t>
            </a:r>
          </a:p>
          <a:p>
            <a:r>
              <a:rPr lang="en-US" sz="3600" dirty="0"/>
              <a:t>If we seek to please ourselves, we lack humility before God, and are most likely involved in sin which can keep us out of heaven. </a:t>
            </a:r>
          </a:p>
          <a:p>
            <a:r>
              <a:rPr lang="en-US" sz="3600" dirty="0"/>
              <a:t>So learn to please God.</a:t>
            </a:r>
          </a:p>
          <a:p>
            <a:endParaRPr lang="en-US" dirty="0"/>
          </a:p>
        </p:txBody>
      </p:sp>
    </p:spTree>
    <p:extLst>
      <p:ext uri="{BB962C8B-B14F-4D97-AF65-F5344CB8AC3E}">
        <p14:creationId xmlns:p14="http://schemas.microsoft.com/office/powerpoint/2010/main" val="315110470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F1396-C9B0-4BB6-9C95-CA2B90944982}"/>
              </a:ext>
            </a:extLst>
          </p:cNvPr>
          <p:cNvSpPr>
            <a:spLocks noGrp="1"/>
          </p:cNvSpPr>
          <p:nvPr>
            <p:ph type="title"/>
          </p:nvPr>
        </p:nvSpPr>
        <p:spPr>
          <a:xfrm>
            <a:off x="551592" y="117948"/>
            <a:ext cx="7765321" cy="994741"/>
          </a:xfrm>
        </p:spPr>
        <p:txBody>
          <a:bodyPr>
            <a:normAutofit/>
          </a:bodyPr>
          <a:lstStyle/>
          <a:p>
            <a:r>
              <a:rPr lang="en-US" sz="4050" dirty="0"/>
              <a:t>Introduction</a:t>
            </a:r>
          </a:p>
        </p:txBody>
      </p:sp>
      <p:sp>
        <p:nvSpPr>
          <p:cNvPr id="3" name="Content Placeholder 2">
            <a:extLst>
              <a:ext uri="{FF2B5EF4-FFF2-40B4-BE49-F238E27FC236}">
                <a16:creationId xmlns:a16="http://schemas.microsoft.com/office/drawing/2014/main" id="{DC5B7D0D-A37D-4E7A-B2D7-367E7E01B5E7}"/>
              </a:ext>
            </a:extLst>
          </p:cNvPr>
          <p:cNvSpPr>
            <a:spLocks noGrp="1"/>
          </p:cNvSpPr>
          <p:nvPr>
            <p:ph idx="1"/>
          </p:nvPr>
        </p:nvSpPr>
        <p:spPr>
          <a:xfrm>
            <a:off x="51071" y="972766"/>
            <a:ext cx="8966470" cy="5767285"/>
          </a:xfrm>
        </p:spPr>
        <p:txBody>
          <a:bodyPr>
            <a:normAutofit/>
          </a:bodyPr>
          <a:lstStyle/>
          <a:p>
            <a:r>
              <a:rPr lang="en-US" sz="3200" dirty="0"/>
              <a:t>"To please" means to make one satisfied. </a:t>
            </a:r>
          </a:p>
          <a:p>
            <a:r>
              <a:rPr lang="en-US" sz="3200" dirty="0"/>
              <a:t>Joy and happiness are also found in the one who is pleased.</a:t>
            </a:r>
          </a:p>
          <a:p>
            <a:r>
              <a:rPr lang="en-US" sz="3200" dirty="0"/>
              <a:t>It is a way to gain approval from that individual. </a:t>
            </a:r>
          </a:p>
          <a:p>
            <a:r>
              <a:rPr lang="en-US" sz="3200" dirty="0"/>
              <a:t>The Bible reminds us over and over that our duty on this earth is to please God. </a:t>
            </a:r>
          </a:p>
          <a:p>
            <a:r>
              <a:rPr lang="en-US" sz="3200" dirty="0"/>
              <a:t>Thus when we please God, He is glorified.</a:t>
            </a:r>
          </a:p>
          <a:p>
            <a:endParaRPr lang="en-US" dirty="0"/>
          </a:p>
        </p:txBody>
      </p:sp>
    </p:spTree>
    <p:extLst>
      <p:ext uri="{BB962C8B-B14F-4D97-AF65-F5344CB8AC3E}">
        <p14:creationId xmlns:p14="http://schemas.microsoft.com/office/powerpoint/2010/main" val="354932043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C75E2-A473-4F0C-B943-34B360093CA4}"/>
              </a:ext>
            </a:extLst>
          </p:cNvPr>
          <p:cNvSpPr>
            <a:spLocks noGrp="1"/>
          </p:cNvSpPr>
          <p:nvPr>
            <p:ph idx="1"/>
          </p:nvPr>
        </p:nvSpPr>
        <p:spPr>
          <a:xfrm>
            <a:off x="102140" y="97277"/>
            <a:ext cx="8937287" cy="6682902"/>
          </a:xfrm>
        </p:spPr>
        <p:txBody>
          <a:bodyPr>
            <a:normAutofit/>
          </a:bodyPr>
          <a:lstStyle/>
          <a:p>
            <a:r>
              <a:rPr lang="en-US" sz="3600" dirty="0"/>
              <a:t>We must take caution that we do not do things to please ourselves. </a:t>
            </a:r>
          </a:p>
          <a:p>
            <a:r>
              <a:rPr lang="en-US" sz="3600" dirty="0"/>
              <a:t>While God does allow us all sorts of pleasure and happiness, there are rules, laws, and restrictions on how to do those things.</a:t>
            </a:r>
          </a:p>
          <a:p>
            <a:r>
              <a:rPr lang="en-US" sz="3600" dirty="0"/>
              <a:t>We also must decide on whether we are going to please men or God. </a:t>
            </a:r>
          </a:p>
          <a:p>
            <a:r>
              <a:rPr lang="en-US" sz="3600" dirty="0"/>
              <a:t>It is our choice.</a:t>
            </a:r>
          </a:p>
        </p:txBody>
      </p:sp>
    </p:spTree>
    <p:extLst>
      <p:ext uri="{BB962C8B-B14F-4D97-AF65-F5344CB8AC3E}">
        <p14:creationId xmlns:p14="http://schemas.microsoft.com/office/powerpoint/2010/main" val="74664610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3D802C-F0D4-4BAA-823D-D831365EFD75}"/>
              </a:ext>
            </a:extLst>
          </p:cNvPr>
          <p:cNvSpPr>
            <a:spLocks noGrp="1"/>
          </p:cNvSpPr>
          <p:nvPr>
            <p:ph idx="1"/>
          </p:nvPr>
        </p:nvSpPr>
        <p:spPr>
          <a:xfrm>
            <a:off x="72958" y="107004"/>
            <a:ext cx="8937287" cy="6624535"/>
          </a:xfrm>
        </p:spPr>
        <p:txBody>
          <a:bodyPr>
            <a:normAutofit lnSpcReduction="10000"/>
          </a:bodyPr>
          <a:lstStyle/>
          <a:p>
            <a:r>
              <a:rPr lang="en-US" sz="2800" dirty="0"/>
              <a:t>The apostles Paul wrote in Galatians 1:10: </a:t>
            </a:r>
            <a:r>
              <a:rPr lang="en-US" sz="2800" dirty="0">
                <a:solidFill>
                  <a:srgbClr val="FFFF00"/>
                </a:solidFill>
              </a:rPr>
              <a:t>"For am I now seeking the favor of men, or of God? Or am I striving to please men? If I were still trying to please men, I would not be a bond-servant of Christ". </a:t>
            </a:r>
          </a:p>
          <a:p>
            <a:r>
              <a:rPr lang="en-US" sz="2800" dirty="0"/>
              <a:t>This is where one of the biggest problems we face is rooted. </a:t>
            </a:r>
          </a:p>
          <a:p>
            <a:r>
              <a:rPr lang="en-US" sz="2800" dirty="0"/>
              <a:t>There are thousands of denominations teaching all sorts of doctrines and going by all sorts of designations. </a:t>
            </a:r>
          </a:p>
          <a:p>
            <a:r>
              <a:rPr lang="en-US" sz="2800" dirty="0"/>
              <a:t>The main reason they all exist is because they would rather please men than God. </a:t>
            </a:r>
          </a:p>
          <a:p>
            <a:r>
              <a:rPr lang="en-US" sz="2800" b="1" dirty="0">
                <a:solidFill>
                  <a:srgbClr val="FFC000"/>
                </a:solidFill>
              </a:rPr>
              <a:t>Translation: “I just want to please myself”.</a:t>
            </a:r>
          </a:p>
          <a:p>
            <a:endParaRPr lang="en-US" dirty="0"/>
          </a:p>
        </p:txBody>
      </p:sp>
    </p:spTree>
    <p:extLst>
      <p:ext uri="{BB962C8B-B14F-4D97-AF65-F5344CB8AC3E}">
        <p14:creationId xmlns:p14="http://schemas.microsoft.com/office/powerpoint/2010/main" val="9633081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918524-98C6-4532-BCF7-B4B419C6EB81}"/>
              </a:ext>
            </a:extLst>
          </p:cNvPr>
          <p:cNvSpPr>
            <a:spLocks noGrp="1"/>
          </p:cNvSpPr>
          <p:nvPr>
            <p:ph idx="1"/>
          </p:nvPr>
        </p:nvSpPr>
        <p:spPr>
          <a:xfrm>
            <a:off x="94846" y="145915"/>
            <a:ext cx="8929991" cy="6624536"/>
          </a:xfrm>
        </p:spPr>
        <p:txBody>
          <a:bodyPr>
            <a:normAutofit/>
          </a:bodyPr>
          <a:lstStyle/>
          <a:p>
            <a:r>
              <a:rPr lang="en-US" sz="4000" dirty="0"/>
              <a:t>The solution is very simple. </a:t>
            </a:r>
          </a:p>
          <a:p>
            <a:r>
              <a:rPr lang="en-US" sz="4000" dirty="0"/>
              <a:t>Just open the Bible and follow its teachings. </a:t>
            </a:r>
          </a:p>
          <a:p>
            <a:r>
              <a:rPr lang="en-US" sz="4000" dirty="0"/>
              <a:t>Sounds simple, doesn't it? </a:t>
            </a:r>
          </a:p>
          <a:p>
            <a:r>
              <a:rPr lang="en-US" sz="4000" dirty="0"/>
              <a:t>Well the problem is that people are not satisfied with doing what pleases God. </a:t>
            </a:r>
          </a:p>
          <a:p>
            <a:r>
              <a:rPr lang="en-US" sz="4000" dirty="0"/>
              <a:t>They want to please themselves.</a:t>
            </a:r>
          </a:p>
        </p:txBody>
      </p:sp>
    </p:spTree>
    <p:extLst>
      <p:ext uri="{BB962C8B-B14F-4D97-AF65-F5344CB8AC3E}">
        <p14:creationId xmlns:p14="http://schemas.microsoft.com/office/powerpoint/2010/main" val="347315369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74BC1F-5E1C-484B-AEF8-658F706DFFC0}"/>
              </a:ext>
            </a:extLst>
          </p:cNvPr>
          <p:cNvSpPr>
            <a:spLocks noGrp="1"/>
          </p:cNvSpPr>
          <p:nvPr>
            <p:ph idx="1"/>
          </p:nvPr>
        </p:nvSpPr>
        <p:spPr>
          <a:xfrm>
            <a:off x="65662" y="107004"/>
            <a:ext cx="8951879" cy="6643991"/>
          </a:xfrm>
        </p:spPr>
        <p:txBody>
          <a:bodyPr>
            <a:normAutofit lnSpcReduction="10000"/>
          </a:bodyPr>
          <a:lstStyle/>
          <a:p>
            <a:r>
              <a:rPr lang="en-US" sz="3600" dirty="0"/>
              <a:t>Hebrews 11:6 tells us that “</a:t>
            </a:r>
            <a:r>
              <a:rPr lang="en-US" sz="3600" dirty="0">
                <a:solidFill>
                  <a:srgbClr val="FFFF00"/>
                </a:solidFill>
              </a:rPr>
              <a:t>without faith it is impossible to please God”</a:t>
            </a:r>
            <a:r>
              <a:rPr lang="en-US" sz="3600" dirty="0"/>
              <a:t>. </a:t>
            </a:r>
          </a:p>
          <a:p>
            <a:r>
              <a:rPr lang="en-US" sz="3600" dirty="0"/>
              <a:t>As we learn in Hebrews 11, what pleases God is people doing what He wants them to do. </a:t>
            </a:r>
          </a:p>
          <a:p>
            <a:r>
              <a:rPr lang="en-US" sz="3600" dirty="0"/>
              <a:t>All the heroes of faith were recognized for what they did; not who they were. </a:t>
            </a:r>
          </a:p>
          <a:p>
            <a:r>
              <a:rPr lang="en-US" sz="3600" dirty="0"/>
              <a:t>If we are not careful, we might consider that God should treat us kindly for who we are, and not what we do.</a:t>
            </a:r>
          </a:p>
          <a:p>
            <a:endParaRPr lang="en-US" dirty="0"/>
          </a:p>
        </p:txBody>
      </p:sp>
    </p:spTree>
    <p:extLst>
      <p:ext uri="{BB962C8B-B14F-4D97-AF65-F5344CB8AC3E}">
        <p14:creationId xmlns:p14="http://schemas.microsoft.com/office/powerpoint/2010/main" val="390670300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158395-89A0-4D00-86A4-F8966BEBAE82}"/>
              </a:ext>
            </a:extLst>
          </p:cNvPr>
          <p:cNvSpPr>
            <a:spLocks noGrp="1"/>
          </p:cNvSpPr>
          <p:nvPr>
            <p:ph idx="1"/>
          </p:nvPr>
        </p:nvSpPr>
        <p:spPr>
          <a:xfrm>
            <a:off x="94845" y="97277"/>
            <a:ext cx="8915400" cy="6643991"/>
          </a:xfrm>
        </p:spPr>
        <p:txBody>
          <a:bodyPr>
            <a:normAutofit lnSpcReduction="10000"/>
          </a:bodyPr>
          <a:lstStyle/>
          <a:p>
            <a:r>
              <a:rPr lang="en-US" sz="3200" dirty="0"/>
              <a:t>We also remember in the Bible story of the baptism of Jesus that when He was baptized the Spirit descended from above and lit upon Him and the voice from heaven which said: </a:t>
            </a:r>
            <a:r>
              <a:rPr lang="en-US" sz="3200" dirty="0">
                <a:solidFill>
                  <a:srgbClr val="FFFF00"/>
                </a:solidFill>
              </a:rPr>
              <a:t>"This is my beloved Son in whom I am well pleased" </a:t>
            </a:r>
            <a:r>
              <a:rPr lang="en-US" sz="3200" dirty="0"/>
              <a:t>(Matthew 3:17).</a:t>
            </a:r>
          </a:p>
          <a:p>
            <a:r>
              <a:rPr lang="en-US" sz="3200" dirty="0"/>
              <a:t>Was God pleased with Jesus with a father's pride? </a:t>
            </a:r>
          </a:p>
          <a:p>
            <a:r>
              <a:rPr lang="en-US" sz="3200" dirty="0"/>
              <a:t>No, He was not. </a:t>
            </a:r>
          </a:p>
          <a:p>
            <a:r>
              <a:rPr lang="en-US" sz="3200" dirty="0"/>
              <a:t>God was pleased that Jesus chose to come to this earth to be mankind's Savior.</a:t>
            </a:r>
          </a:p>
          <a:p>
            <a:endParaRPr lang="en-US" dirty="0"/>
          </a:p>
        </p:txBody>
      </p:sp>
    </p:spTree>
    <p:extLst>
      <p:ext uri="{BB962C8B-B14F-4D97-AF65-F5344CB8AC3E}">
        <p14:creationId xmlns:p14="http://schemas.microsoft.com/office/powerpoint/2010/main" val="50454455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4F6F6E-F8E9-44E3-98EF-2F6C6F2112F7}"/>
              </a:ext>
            </a:extLst>
          </p:cNvPr>
          <p:cNvSpPr>
            <a:spLocks noGrp="1"/>
          </p:cNvSpPr>
          <p:nvPr>
            <p:ph idx="1"/>
          </p:nvPr>
        </p:nvSpPr>
        <p:spPr>
          <a:xfrm>
            <a:off x="58366" y="68094"/>
            <a:ext cx="8959175" cy="6673174"/>
          </a:xfrm>
        </p:spPr>
        <p:txBody>
          <a:bodyPr>
            <a:normAutofit fontScale="92500" lnSpcReduction="10000"/>
          </a:bodyPr>
          <a:lstStyle/>
          <a:p>
            <a:r>
              <a:rPr lang="en-US" sz="3200" dirty="0"/>
              <a:t>Trying to please God involves much more than worship. </a:t>
            </a:r>
          </a:p>
          <a:p>
            <a:r>
              <a:rPr lang="en-US" sz="3200" dirty="0"/>
              <a:t>Worship is important and it is important to worship God the way He has revealed to us in the scriptures. </a:t>
            </a:r>
          </a:p>
          <a:p>
            <a:r>
              <a:rPr lang="en-US" sz="3200" dirty="0"/>
              <a:t>We are to worship Him in spirit and in truth (John 4:24).</a:t>
            </a:r>
          </a:p>
          <a:p>
            <a:r>
              <a:rPr lang="en-US" sz="3200" dirty="0"/>
              <a:t>We also please God when we become the type of people He wants us to be (Philippians 2:5). </a:t>
            </a:r>
          </a:p>
          <a:p>
            <a:r>
              <a:rPr lang="en-US" sz="3200" dirty="0"/>
              <a:t>Notice what is written in Hebrews 13:16: </a:t>
            </a:r>
            <a:r>
              <a:rPr lang="en-US" sz="3200" dirty="0">
                <a:solidFill>
                  <a:srgbClr val="FFFF00"/>
                </a:solidFill>
              </a:rPr>
              <a:t>"And do not neglect doing good and sharing; for with such sacrifices God is pleased".</a:t>
            </a:r>
          </a:p>
          <a:p>
            <a:endParaRPr lang="en-US" dirty="0"/>
          </a:p>
        </p:txBody>
      </p:sp>
    </p:spTree>
    <p:extLst>
      <p:ext uri="{BB962C8B-B14F-4D97-AF65-F5344CB8AC3E}">
        <p14:creationId xmlns:p14="http://schemas.microsoft.com/office/powerpoint/2010/main" val="370672540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AE22D6-53A7-466E-B665-DA07F458BC23}"/>
              </a:ext>
            </a:extLst>
          </p:cNvPr>
          <p:cNvSpPr>
            <a:spLocks noGrp="1"/>
          </p:cNvSpPr>
          <p:nvPr>
            <p:ph idx="1"/>
          </p:nvPr>
        </p:nvSpPr>
        <p:spPr>
          <a:xfrm>
            <a:off x="51071" y="107004"/>
            <a:ext cx="8937287" cy="6624536"/>
          </a:xfrm>
        </p:spPr>
        <p:txBody>
          <a:bodyPr>
            <a:normAutofit fontScale="92500"/>
          </a:bodyPr>
          <a:lstStyle/>
          <a:p>
            <a:r>
              <a:rPr lang="en-US" sz="3600" dirty="0"/>
              <a:t>Remember the judgment scene in Matthew 25:31-46? </a:t>
            </a:r>
          </a:p>
          <a:p>
            <a:r>
              <a:rPr lang="en-US" sz="3600" dirty="0"/>
              <a:t>How we treat others is an important part of our judgment that we will face.</a:t>
            </a:r>
          </a:p>
          <a:p>
            <a:r>
              <a:rPr lang="en-US" sz="3600" dirty="0"/>
              <a:t>We also read that when children are obedient to their parents, God is well-pleased (Ephesians 6:1). </a:t>
            </a:r>
          </a:p>
          <a:p>
            <a:r>
              <a:rPr lang="en-US" sz="3600" dirty="0"/>
              <a:t>We learn that servants who serve their masters well are a good example to others, and God is pleased (Ephesians 6:5-6).</a:t>
            </a:r>
          </a:p>
          <a:p>
            <a:endParaRPr lang="en-US" dirty="0"/>
          </a:p>
        </p:txBody>
      </p:sp>
    </p:spTree>
    <p:extLst>
      <p:ext uri="{BB962C8B-B14F-4D97-AF65-F5344CB8AC3E}">
        <p14:creationId xmlns:p14="http://schemas.microsoft.com/office/powerpoint/2010/main" val="372655880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36</TotalTime>
  <Words>728</Words>
  <Application>Microsoft Office PowerPoint</Application>
  <PresentationFormat>On-screen Show (4:3)</PresentationFormat>
  <Paragraphs>47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Bookman Old Style</vt:lpstr>
      <vt:lpstr>Rockwell</vt:lpstr>
      <vt:lpstr>Damask</vt:lpstr>
      <vt:lpstr>Are You Seeking To Please God?</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Seeking To Please God?</dc:title>
  <dc:creator>cwser</dc:creator>
  <cp:lastModifiedBy>cwser</cp:lastModifiedBy>
  <cp:revision>7</cp:revision>
  <dcterms:created xsi:type="dcterms:W3CDTF">2022-08-17T22:02:23Z</dcterms:created>
  <dcterms:modified xsi:type="dcterms:W3CDTF">2022-08-17T22:39:08Z</dcterms:modified>
</cp:coreProperties>
</file>