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6" r:id="rId13"/>
    <p:sldId id="276" r:id="rId14"/>
    <p:sldId id="267" r:id="rId15"/>
    <p:sldId id="277" r:id="rId16"/>
    <p:sldId id="278" r:id="rId17"/>
    <p:sldId id="268" r:id="rId18"/>
    <p:sldId id="269" r:id="rId19"/>
    <p:sldId id="279" r:id="rId20"/>
    <p:sldId id="270" r:id="rId21"/>
    <p:sldId id="271" r:id="rId22"/>
    <p:sldId id="272" r:id="rId23"/>
    <p:sldId id="273" r:id="rId24"/>
    <p:sldId id="27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90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1F0D7-0830-4C72-B182-8B3970EB5A24}"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227405273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F0D7-0830-4C72-B182-8B3970EB5A24}"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130161077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F0D7-0830-4C72-B182-8B3970EB5A24}"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404682879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F0D7-0830-4C72-B182-8B3970EB5A24}"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360008165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1F0D7-0830-4C72-B182-8B3970EB5A24}" type="datetimeFigureOut">
              <a:rPr lang="en-US" smtClean="0"/>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425061805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1F0D7-0830-4C72-B182-8B3970EB5A24}"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138813247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1F0D7-0830-4C72-B182-8B3970EB5A24}" type="datetimeFigureOut">
              <a:rPr lang="en-US" smtClean="0"/>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200524098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1F0D7-0830-4C72-B182-8B3970EB5A24}" type="datetimeFigureOut">
              <a:rPr lang="en-US" smtClean="0"/>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81760988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1F0D7-0830-4C72-B182-8B3970EB5A24}" type="datetimeFigureOut">
              <a:rPr lang="en-US" smtClean="0"/>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88595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1F0D7-0830-4C72-B182-8B3970EB5A24}"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344498680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1F0D7-0830-4C72-B182-8B3970EB5A24}" type="datetimeFigureOut">
              <a:rPr lang="en-US" smtClean="0"/>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4EB53B-25C0-48B9-B54B-0F961D2A082E}" type="slidenum">
              <a:rPr lang="en-US" smtClean="0"/>
              <a:t>‹#›</a:t>
            </a:fld>
            <a:endParaRPr lang="en-US"/>
          </a:p>
        </p:txBody>
      </p:sp>
    </p:spTree>
    <p:extLst>
      <p:ext uri="{BB962C8B-B14F-4D97-AF65-F5344CB8AC3E}">
        <p14:creationId xmlns:p14="http://schemas.microsoft.com/office/powerpoint/2010/main" val="306325999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1F0D7-0830-4C72-B182-8B3970EB5A24}" type="datetimeFigureOut">
              <a:rPr lang="en-US" smtClean="0"/>
              <a:t>4/7/2016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EB53B-25C0-48B9-B54B-0F961D2A082E}" type="slidenum">
              <a:rPr lang="en-US" smtClean="0"/>
              <a:t>‹#›</a:t>
            </a:fld>
            <a:endParaRPr lang="en-US"/>
          </a:p>
        </p:txBody>
      </p:sp>
    </p:spTree>
    <p:extLst>
      <p:ext uri="{BB962C8B-B14F-4D97-AF65-F5344CB8AC3E}">
        <p14:creationId xmlns:p14="http://schemas.microsoft.com/office/powerpoint/2010/main" val="4057265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1"/>
            <a:ext cx="9144000" cy="2838450"/>
          </a:xfrm>
        </p:spPr>
        <p:txBody>
          <a:bodyPr>
            <a:normAutofit/>
          </a:bodyPr>
          <a:lstStyle/>
          <a:p>
            <a:r>
              <a:rPr lang="en-US" sz="7200" dirty="0" smtClean="0">
                <a:latin typeface="Bazooka" pitchFamily="2" charset="0"/>
              </a:rPr>
              <a:t>Prayer Is A Privilege</a:t>
            </a:r>
            <a:endParaRPr lang="en-US" sz="7200" dirty="0">
              <a:latin typeface="Bazooka" pitchFamily="2" charset="0"/>
            </a:endParaRPr>
          </a:p>
        </p:txBody>
      </p:sp>
      <p:sp>
        <p:nvSpPr>
          <p:cNvPr id="3" name="Subtitle 2"/>
          <p:cNvSpPr>
            <a:spLocks noGrp="1"/>
          </p:cNvSpPr>
          <p:nvPr>
            <p:ph type="subTitle" idx="1"/>
          </p:nvPr>
        </p:nvSpPr>
        <p:spPr>
          <a:xfrm>
            <a:off x="228600" y="3886200"/>
            <a:ext cx="8763000" cy="2286000"/>
          </a:xfrm>
        </p:spPr>
        <p:txBody>
          <a:bodyPr>
            <a:normAutofit/>
          </a:bodyPr>
          <a:lstStyle/>
          <a:p>
            <a:r>
              <a:rPr lang="en-US" sz="5400" dirty="0" smtClean="0">
                <a:solidFill>
                  <a:schemeClr val="tx1"/>
                </a:solidFill>
              </a:rPr>
              <a:t>Let us not take it for granted.</a:t>
            </a:r>
            <a:endParaRPr lang="en-US" sz="5400" dirty="0">
              <a:solidFill>
                <a:schemeClr val="tx1"/>
              </a:solidFill>
            </a:endParaRPr>
          </a:p>
        </p:txBody>
      </p:sp>
    </p:spTree>
    <p:extLst>
      <p:ext uri="{BB962C8B-B14F-4D97-AF65-F5344CB8AC3E}">
        <p14:creationId xmlns:p14="http://schemas.microsoft.com/office/powerpoint/2010/main" val="374482243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We need to find grace to help</a:t>
            </a:r>
            <a:endParaRPr lang="en-US" dirty="0"/>
          </a:p>
        </p:txBody>
      </p:sp>
      <p:sp>
        <p:nvSpPr>
          <p:cNvPr id="3" name="Content Placeholder 2"/>
          <p:cNvSpPr>
            <a:spLocks noGrp="1"/>
          </p:cNvSpPr>
          <p:nvPr>
            <p:ph idx="1"/>
          </p:nvPr>
        </p:nvSpPr>
        <p:spPr>
          <a:xfrm>
            <a:off x="76200" y="914400"/>
            <a:ext cx="9067800" cy="5791200"/>
          </a:xfrm>
        </p:spPr>
        <p:txBody>
          <a:bodyPr>
            <a:normAutofit fontScale="92500" lnSpcReduction="10000"/>
          </a:bodyPr>
          <a:lstStyle/>
          <a:p>
            <a:r>
              <a:rPr lang="en-US" dirty="0" smtClean="0"/>
              <a:t>“Let us therefore draw near with confidence to the throne of grace, that we may receive mercy and may find grace to help in tine of need”(Hebrews </a:t>
            </a:r>
            <a:r>
              <a:rPr lang="en-US" dirty="0"/>
              <a:t>4:16). </a:t>
            </a:r>
            <a:endParaRPr lang="en-US" dirty="0" smtClean="0"/>
          </a:p>
          <a:p>
            <a:r>
              <a:rPr lang="en-US" dirty="0" smtClean="0"/>
              <a:t>Because </a:t>
            </a:r>
            <a:r>
              <a:rPr lang="en-US" dirty="0"/>
              <a:t>we as humans are weak and </a:t>
            </a:r>
            <a:r>
              <a:rPr lang="en-US" dirty="0" smtClean="0"/>
              <a:t>frail, </a:t>
            </a:r>
            <a:r>
              <a:rPr lang="en-US" dirty="0"/>
              <a:t>we are dependent upon the assistance of Divine power. </a:t>
            </a:r>
            <a:endParaRPr lang="en-US" dirty="0" smtClean="0"/>
          </a:p>
          <a:p>
            <a:r>
              <a:rPr lang="en-US" dirty="0" smtClean="0"/>
              <a:t>We should </a:t>
            </a:r>
            <a:r>
              <a:rPr lang="en-US" dirty="0"/>
              <a:t>realize more and more every day </a:t>
            </a:r>
            <a:r>
              <a:rPr lang="en-US" dirty="0" smtClean="0"/>
              <a:t>our </a:t>
            </a:r>
            <a:r>
              <a:rPr lang="en-US" dirty="0"/>
              <a:t>need for the help of God. </a:t>
            </a:r>
            <a:endParaRPr lang="en-US" dirty="0" smtClean="0"/>
          </a:p>
          <a:p>
            <a:r>
              <a:rPr lang="en-US" dirty="0" smtClean="0"/>
              <a:t>We </a:t>
            </a:r>
            <a:r>
              <a:rPr lang="en-US" dirty="0"/>
              <a:t>continually stand in need of God’s care and protection. </a:t>
            </a:r>
            <a:endParaRPr lang="en-US" dirty="0" smtClean="0"/>
          </a:p>
          <a:p>
            <a:r>
              <a:rPr lang="en-US" dirty="0" smtClean="0"/>
              <a:t>We </a:t>
            </a:r>
            <a:r>
              <a:rPr lang="en-US" dirty="0"/>
              <a:t>simply cannot make it without God’s </a:t>
            </a:r>
            <a:r>
              <a:rPr lang="en-US" dirty="0" smtClean="0"/>
              <a:t>help.</a:t>
            </a:r>
          </a:p>
          <a:p>
            <a:r>
              <a:rPr lang="en-US" dirty="0" smtClean="0"/>
              <a:t>Apart from Jesus we can do nothing </a:t>
            </a:r>
            <a:r>
              <a:rPr lang="en-US" dirty="0"/>
              <a:t>(John </a:t>
            </a:r>
            <a:r>
              <a:rPr lang="en-US" dirty="0" smtClean="0"/>
              <a:t>15:5).</a:t>
            </a:r>
          </a:p>
          <a:p>
            <a:r>
              <a:rPr lang="en-US" dirty="0" smtClean="0"/>
              <a:t>We can do all things through Christ. (Philippians </a:t>
            </a:r>
            <a:r>
              <a:rPr lang="en-US" dirty="0"/>
              <a:t>4:13).</a:t>
            </a:r>
          </a:p>
        </p:txBody>
      </p:sp>
    </p:spTree>
    <p:extLst>
      <p:ext uri="{BB962C8B-B14F-4D97-AF65-F5344CB8AC3E}">
        <p14:creationId xmlns:p14="http://schemas.microsoft.com/office/powerpoint/2010/main" val="347536653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879231"/>
          </a:xfrm>
        </p:spPr>
        <p:txBody>
          <a:bodyPr/>
          <a:lstStyle/>
          <a:p>
            <a:r>
              <a:rPr lang="en-US" b="1" dirty="0" smtClean="0"/>
              <a:t>God is the Almighty</a:t>
            </a:r>
            <a:endParaRPr lang="en-US" dirty="0"/>
          </a:p>
        </p:txBody>
      </p:sp>
      <p:sp>
        <p:nvSpPr>
          <p:cNvPr id="3" name="Content Placeholder 2"/>
          <p:cNvSpPr>
            <a:spLocks noGrp="1"/>
          </p:cNvSpPr>
          <p:nvPr>
            <p:ph idx="1"/>
          </p:nvPr>
        </p:nvSpPr>
        <p:spPr>
          <a:xfrm>
            <a:off x="0" y="838200"/>
            <a:ext cx="9067800" cy="5943600"/>
          </a:xfrm>
        </p:spPr>
        <p:txBody>
          <a:bodyPr>
            <a:noAutofit/>
          </a:bodyPr>
          <a:lstStyle/>
          <a:p>
            <a:r>
              <a:rPr lang="en-US" sz="2800" dirty="0" smtClean="0"/>
              <a:t>“With God, all things are possible”(Matthew 19:26).</a:t>
            </a:r>
          </a:p>
          <a:p>
            <a:r>
              <a:rPr lang="en-US" sz="2800" dirty="0" smtClean="0"/>
              <a:t>God can do more than we ask or think (Ephesians </a:t>
            </a:r>
            <a:r>
              <a:rPr lang="en-US" sz="2800" dirty="0"/>
              <a:t>3:20-21; </a:t>
            </a:r>
            <a:endParaRPr lang="en-US" sz="2800" dirty="0" smtClean="0"/>
          </a:p>
          <a:p>
            <a:r>
              <a:rPr lang="en-US" sz="2800" dirty="0" smtClean="0"/>
              <a:t>“…Lord God Almighty”(Revelation </a:t>
            </a:r>
            <a:r>
              <a:rPr lang="en-US" sz="2800" dirty="0"/>
              <a:t>4:8). </a:t>
            </a:r>
            <a:endParaRPr lang="en-US" sz="2800" dirty="0" smtClean="0"/>
          </a:p>
          <a:p>
            <a:r>
              <a:rPr lang="en-US" sz="2800" dirty="0" smtClean="0"/>
              <a:t>He </a:t>
            </a:r>
            <a:r>
              <a:rPr lang="en-US" sz="2800" dirty="0"/>
              <a:t>has the power to grant and do something about matters. </a:t>
            </a:r>
            <a:endParaRPr lang="en-US" sz="2800" dirty="0" smtClean="0"/>
          </a:p>
          <a:p>
            <a:r>
              <a:rPr lang="en-US" sz="2800" dirty="0" smtClean="0"/>
              <a:t>He </a:t>
            </a:r>
            <a:r>
              <a:rPr lang="en-US" sz="2800" dirty="0"/>
              <a:t>is in control. </a:t>
            </a:r>
            <a:endParaRPr lang="en-US" sz="2800" dirty="0" smtClean="0"/>
          </a:p>
          <a:p>
            <a:r>
              <a:rPr lang="en-US" sz="2800" dirty="0" smtClean="0"/>
              <a:t>The </a:t>
            </a:r>
            <a:r>
              <a:rPr lang="en-US" sz="2800" dirty="0"/>
              <a:t>reason </a:t>
            </a:r>
            <a:r>
              <a:rPr lang="en-US" sz="2800" dirty="0" smtClean="0"/>
              <a:t>we </a:t>
            </a:r>
            <a:r>
              <a:rPr lang="en-US" sz="2800" dirty="0"/>
              <a:t>pray for world problems, peace and rulers is that God is able to do something about those things. </a:t>
            </a:r>
            <a:endParaRPr lang="en-US" sz="2800" dirty="0" smtClean="0"/>
          </a:p>
          <a:p>
            <a:r>
              <a:rPr lang="en-US" sz="2800" dirty="0" smtClean="0"/>
              <a:t>The </a:t>
            </a:r>
            <a:r>
              <a:rPr lang="en-US" sz="2800" dirty="0"/>
              <a:t>reason </a:t>
            </a:r>
            <a:r>
              <a:rPr lang="en-US" sz="2800" dirty="0" smtClean="0"/>
              <a:t>we </a:t>
            </a:r>
            <a:r>
              <a:rPr lang="en-US" sz="2800" dirty="0"/>
              <a:t>pray for those with cancer, heart problems and other diseases is that </a:t>
            </a:r>
            <a:r>
              <a:rPr lang="en-US" sz="2800" dirty="0" smtClean="0"/>
              <a:t>God is able to do something about those things.</a:t>
            </a:r>
          </a:p>
          <a:p>
            <a:r>
              <a:rPr lang="en-US" sz="2800" dirty="0" smtClean="0"/>
              <a:t>God is in control.</a:t>
            </a:r>
            <a:endParaRPr lang="en-US" sz="2800" dirty="0"/>
          </a:p>
        </p:txBody>
      </p:sp>
    </p:spTree>
    <p:extLst>
      <p:ext uri="{BB962C8B-B14F-4D97-AF65-F5344CB8AC3E}">
        <p14:creationId xmlns:p14="http://schemas.microsoft.com/office/powerpoint/2010/main" val="360909490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normAutofit fontScale="90000"/>
          </a:bodyPr>
          <a:lstStyle/>
          <a:p>
            <a:r>
              <a:rPr lang="en-US" b="1" dirty="0" smtClean="0"/>
              <a:t>God is willing to grant us good things</a:t>
            </a:r>
            <a:endParaRPr lang="en-US" dirty="0"/>
          </a:p>
        </p:txBody>
      </p:sp>
      <p:sp>
        <p:nvSpPr>
          <p:cNvPr id="3" name="Content Placeholder 2"/>
          <p:cNvSpPr>
            <a:spLocks noGrp="1"/>
          </p:cNvSpPr>
          <p:nvPr>
            <p:ph idx="1"/>
          </p:nvPr>
        </p:nvSpPr>
        <p:spPr>
          <a:xfrm>
            <a:off x="0" y="1143000"/>
            <a:ext cx="9144000" cy="5562600"/>
          </a:xfrm>
        </p:spPr>
        <p:txBody>
          <a:bodyPr>
            <a:normAutofit/>
          </a:bodyPr>
          <a:lstStyle/>
          <a:p>
            <a:r>
              <a:rPr lang="en-US" dirty="0" smtClean="0"/>
              <a:t>“and to know the love of Christ which surpasses knowledge, that you may be filled up to all the </a:t>
            </a:r>
            <a:r>
              <a:rPr lang="en-US" dirty="0" err="1" smtClean="0"/>
              <a:t>fulness</a:t>
            </a:r>
            <a:r>
              <a:rPr lang="en-US" dirty="0" smtClean="0"/>
              <a:t> of God” (Ephesians 3:19)</a:t>
            </a:r>
          </a:p>
          <a:p>
            <a:r>
              <a:rPr lang="en-US" dirty="0" smtClean="0"/>
              <a:t>Ask, knock, seek and God will provide (Matthew </a:t>
            </a:r>
            <a:r>
              <a:rPr lang="en-US" dirty="0"/>
              <a:t>7:7-8). </a:t>
            </a:r>
            <a:endParaRPr lang="en-US" dirty="0" smtClean="0"/>
          </a:p>
          <a:p>
            <a:r>
              <a:rPr lang="en-US" dirty="0" smtClean="0"/>
              <a:t>God </a:t>
            </a:r>
            <a:r>
              <a:rPr lang="en-US" dirty="0"/>
              <a:t>gives us what is best for us, even when his answer is “no”.</a:t>
            </a:r>
          </a:p>
          <a:p>
            <a:endParaRPr lang="en-US" dirty="0"/>
          </a:p>
        </p:txBody>
      </p:sp>
    </p:spTree>
    <p:extLst>
      <p:ext uri="{BB962C8B-B14F-4D97-AF65-F5344CB8AC3E}">
        <p14:creationId xmlns:p14="http://schemas.microsoft.com/office/powerpoint/2010/main" val="376218428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1143000"/>
          </a:xfrm>
        </p:spPr>
        <p:txBody>
          <a:bodyPr>
            <a:normAutofit fontScale="90000"/>
          </a:bodyPr>
          <a:lstStyle/>
          <a:p>
            <a:r>
              <a:rPr lang="en-US" b="1" dirty="0" smtClean="0"/>
              <a:t>We need to express our love and adoration</a:t>
            </a:r>
            <a:endParaRPr lang="en-US" dirty="0"/>
          </a:p>
        </p:txBody>
      </p:sp>
      <p:sp>
        <p:nvSpPr>
          <p:cNvPr id="3" name="Content Placeholder 2"/>
          <p:cNvSpPr>
            <a:spLocks noGrp="1"/>
          </p:cNvSpPr>
          <p:nvPr>
            <p:ph idx="1"/>
          </p:nvPr>
        </p:nvSpPr>
        <p:spPr/>
        <p:txBody>
          <a:bodyPr/>
          <a:lstStyle/>
          <a:p>
            <a:r>
              <a:rPr lang="en-US" dirty="0" smtClean="0"/>
              <a:t>“hallowed be Thy name…”</a:t>
            </a:r>
            <a:r>
              <a:rPr lang="en-US" dirty="0" smtClean="0"/>
              <a:t>Matthew 6:9). </a:t>
            </a:r>
          </a:p>
          <a:p>
            <a:r>
              <a:rPr lang="en-US" dirty="0" smtClean="0"/>
              <a:t>We are to offer thanksgiving (</a:t>
            </a:r>
            <a:r>
              <a:rPr lang="en-US" dirty="0" smtClean="0"/>
              <a:t>1 Timothy 2:1-3). </a:t>
            </a:r>
          </a:p>
          <a:p>
            <a:r>
              <a:rPr lang="en-US" dirty="0" smtClean="0"/>
              <a:t>Prayer is an opportunity to express our appreciation to God. </a:t>
            </a:r>
          </a:p>
          <a:p>
            <a:r>
              <a:rPr lang="en-US" dirty="0" smtClean="0"/>
              <a:t>It is an act of worship, a time to praise God.</a:t>
            </a:r>
          </a:p>
          <a:p>
            <a:endParaRPr lang="en-US" dirty="0"/>
          </a:p>
        </p:txBody>
      </p:sp>
    </p:spTree>
    <p:extLst>
      <p:ext uri="{BB962C8B-B14F-4D97-AF65-F5344CB8AC3E}">
        <p14:creationId xmlns:p14="http://schemas.microsoft.com/office/powerpoint/2010/main" val="359640849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t>We need forgiveness</a:t>
            </a:r>
            <a:endParaRPr lang="en-US" dirty="0"/>
          </a:p>
        </p:txBody>
      </p:sp>
      <p:sp>
        <p:nvSpPr>
          <p:cNvPr id="3" name="Content Placeholder 2"/>
          <p:cNvSpPr>
            <a:spLocks noGrp="1"/>
          </p:cNvSpPr>
          <p:nvPr>
            <p:ph idx="1"/>
          </p:nvPr>
        </p:nvSpPr>
        <p:spPr/>
        <p:txBody>
          <a:bodyPr>
            <a:normAutofit/>
          </a:bodyPr>
          <a:lstStyle/>
          <a:p>
            <a:r>
              <a:rPr lang="en-US" dirty="0" smtClean="0"/>
              <a:t>Simon the sorcerer repented and asked for forgiveness (Acts </a:t>
            </a:r>
            <a:r>
              <a:rPr lang="en-US" dirty="0"/>
              <a:t>8:22:24). </a:t>
            </a:r>
            <a:endParaRPr lang="en-US" dirty="0" smtClean="0"/>
          </a:p>
          <a:p>
            <a:r>
              <a:rPr lang="en-US" dirty="0" smtClean="0"/>
              <a:t>What </a:t>
            </a:r>
            <a:r>
              <a:rPr lang="en-US" dirty="0"/>
              <a:t>a privilege to be able to turn to God and start your life over. </a:t>
            </a:r>
            <a:endParaRPr lang="en-US" dirty="0" smtClean="0"/>
          </a:p>
          <a:p>
            <a:r>
              <a:rPr lang="en-US" dirty="0" smtClean="0"/>
              <a:t>What </a:t>
            </a:r>
            <a:r>
              <a:rPr lang="en-US" dirty="0"/>
              <a:t>if you couldn’t do that?</a:t>
            </a:r>
          </a:p>
          <a:p>
            <a:endParaRPr lang="en-US" dirty="0"/>
          </a:p>
        </p:txBody>
      </p:sp>
    </p:spTree>
    <p:extLst>
      <p:ext uri="{BB962C8B-B14F-4D97-AF65-F5344CB8AC3E}">
        <p14:creationId xmlns:p14="http://schemas.microsoft.com/office/powerpoint/2010/main" val="369337309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 must pray to follow the example of Christ</a:t>
            </a:r>
            <a:endParaRPr lang="en-US" dirty="0"/>
          </a:p>
        </p:txBody>
      </p:sp>
      <p:sp>
        <p:nvSpPr>
          <p:cNvPr id="3" name="Content Placeholder 2"/>
          <p:cNvSpPr>
            <a:spLocks noGrp="1"/>
          </p:cNvSpPr>
          <p:nvPr>
            <p:ph idx="1"/>
          </p:nvPr>
        </p:nvSpPr>
        <p:spPr/>
        <p:txBody>
          <a:bodyPr/>
          <a:lstStyle/>
          <a:p>
            <a:r>
              <a:rPr lang="en-US" dirty="0" smtClean="0"/>
              <a:t>Christ suffered for us as an example (1 Peter 2:21).</a:t>
            </a:r>
          </a:p>
          <a:p>
            <a:r>
              <a:rPr lang="en-US" dirty="0" smtClean="0"/>
              <a:t>We are also told to be like Christ in all things.</a:t>
            </a:r>
          </a:p>
          <a:p>
            <a:endParaRPr lang="en-US" dirty="0"/>
          </a:p>
        </p:txBody>
      </p:sp>
    </p:spTree>
    <p:extLst>
      <p:ext uri="{BB962C8B-B14F-4D97-AF65-F5344CB8AC3E}">
        <p14:creationId xmlns:p14="http://schemas.microsoft.com/office/powerpoint/2010/main" val="67005717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Prayer does good</a:t>
            </a:r>
            <a:endParaRPr lang="en-US" dirty="0"/>
          </a:p>
        </p:txBody>
      </p:sp>
      <p:sp>
        <p:nvSpPr>
          <p:cNvPr id="3" name="Content Placeholder 2"/>
          <p:cNvSpPr>
            <a:spLocks noGrp="1"/>
          </p:cNvSpPr>
          <p:nvPr>
            <p:ph idx="1"/>
          </p:nvPr>
        </p:nvSpPr>
        <p:spPr>
          <a:xfrm>
            <a:off x="0" y="990600"/>
            <a:ext cx="9144000" cy="5562600"/>
          </a:xfrm>
        </p:spPr>
        <p:txBody>
          <a:bodyPr/>
          <a:lstStyle/>
          <a:p>
            <a:r>
              <a:rPr lang="en-US" dirty="0" smtClean="0"/>
              <a:t>“…the effectual fervent prayer of a righteous man </a:t>
            </a:r>
            <a:r>
              <a:rPr lang="en-US" dirty="0" err="1" smtClean="0"/>
              <a:t>availeth</a:t>
            </a:r>
            <a:r>
              <a:rPr lang="en-US" dirty="0" smtClean="0"/>
              <a:t> much” (James 5:16). </a:t>
            </a:r>
          </a:p>
          <a:p>
            <a:r>
              <a:rPr lang="en-US" dirty="0" smtClean="0"/>
              <a:t>Prayer</a:t>
            </a:r>
            <a:r>
              <a:rPr lang="en-US" dirty="0" smtClean="0"/>
              <a:t> is effective. </a:t>
            </a:r>
          </a:p>
          <a:p>
            <a:r>
              <a:rPr lang="en-US" dirty="0" smtClean="0"/>
              <a:t>We pray because we need to pray, not because that is our routine or it satisfies our conscience.</a:t>
            </a:r>
          </a:p>
          <a:p>
            <a:endParaRPr lang="en-US" dirty="0"/>
          </a:p>
        </p:txBody>
      </p:sp>
    </p:spTree>
    <p:extLst>
      <p:ext uri="{BB962C8B-B14F-4D97-AF65-F5344CB8AC3E}">
        <p14:creationId xmlns:p14="http://schemas.microsoft.com/office/powerpoint/2010/main" val="30608727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879231"/>
          </a:xfrm>
        </p:spPr>
        <p:txBody>
          <a:bodyPr/>
          <a:lstStyle/>
          <a:p>
            <a:r>
              <a:rPr lang="en-US" b="1" dirty="0" smtClean="0"/>
              <a:t>Who Should Pray?</a:t>
            </a:r>
            <a:endParaRPr lang="en-US" dirty="0"/>
          </a:p>
        </p:txBody>
      </p:sp>
      <p:sp>
        <p:nvSpPr>
          <p:cNvPr id="3" name="Content Placeholder 2"/>
          <p:cNvSpPr>
            <a:spLocks noGrp="1"/>
          </p:cNvSpPr>
          <p:nvPr>
            <p:ph idx="1"/>
          </p:nvPr>
        </p:nvSpPr>
        <p:spPr>
          <a:xfrm>
            <a:off x="0" y="914400"/>
            <a:ext cx="9144000" cy="5791200"/>
          </a:xfrm>
        </p:spPr>
        <p:txBody>
          <a:bodyPr>
            <a:normAutofit fontScale="92500" lnSpcReduction="20000"/>
          </a:bodyPr>
          <a:lstStyle/>
          <a:p>
            <a:r>
              <a:rPr lang="en-US" dirty="0" smtClean="0"/>
              <a:t>Not </a:t>
            </a:r>
            <a:r>
              <a:rPr lang="en-US" dirty="0"/>
              <a:t>everyone has that grand privilege to approach the Almighty, for God does not hear the prayer of sinners</a:t>
            </a:r>
            <a:r>
              <a:rPr lang="en-US" dirty="0" smtClean="0"/>
              <a:t>.</a:t>
            </a:r>
          </a:p>
          <a:p>
            <a:r>
              <a:rPr lang="en-US" dirty="0" smtClean="0"/>
              <a:t>When </a:t>
            </a:r>
            <a:r>
              <a:rPr lang="en-US" dirty="0"/>
              <a:t>the man whom Jesus had healed of his blindness was questioned he replied, </a:t>
            </a:r>
            <a:r>
              <a:rPr lang="en-US" i="1" dirty="0"/>
              <a:t>“Now we know that God </a:t>
            </a:r>
            <a:r>
              <a:rPr lang="en-US" i="1" dirty="0" err="1"/>
              <a:t>heareth</a:t>
            </a:r>
            <a:r>
              <a:rPr lang="en-US" i="1" dirty="0"/>
              <a:t> not sinners: but if any man be a worshipper of God, and doeth his will, him he </a:t>
            </a:r>
            <a:r>
              <a:rPr lang="en-US" i="1" dirty="0" err="1"/>
              <a:t>heareth</a:t>
            </a:r>
            <a:r>
              <a:rPr lang="en-US" i="1" dirty="0"/>
              <a:t>”</a:t>
            </a:r>
            <a:r>
              <a:rPr lang="en-US" dirty="0"/>
              <a:t> (John 9:31</a:t>
            </a:r>
            <a:r>
              <a:rPr lang="en-US" dirty="0" smtClean="0"/>
              <a:t>).</a:t>
            </a:r>
          </a:p>
          <a:p>
            <a:r>
              <a:rPr lang="en-US" dirty="0" smtClean="0"/>
              <a:t>Though </a:t>
            </a:r>
            <a:r>
              <a:rPr lang="en-US" dirty="0"/>
              <a:t>this man was not inspired, he stated a truth</a:t>
            </a:r>
            <a:r>
              <a:rPr lang="en-US" dirty="0" smtClean="0"/>
              <a:t>.</a:t>
            </a:r>
          </a:p>
          <a:p>
            <a:r>
              <a:rPr lang="en-US" dirty="0" smtClean="0"/>
              <a:t>Note </a:t>
            </a:r>
            <a:r>
              <a:rPr lang="en-US" dirty="0"/>
              <a:t>that he did not say “I think” or “we think” or even “I know”, rather he said “we know”. </a:t>
            </a:r>
            <a:endParaRPr lang="en-US" dirty="0" smtClean="0"/>
          </a:p>
          <a:p>
            <a:r>
              <a:rPr lang="en-US" dirty="0" smtClean="0"/>
              <a:t>It </a:t>
            </a:r>
            <a:r>
              <a:rPr lang="en-US" dirty="0"/>
              <a:t>wasn’t denied. </a:t>
            </a:r>
            <a:endParaRPr lang="en-US" dirty="0" smtClean="0"/>
          </a:p>
          <a:p>
            <a:r>
              <a:rPr lang="en-US" dirty="0" smtClean="0"/>
              <a:t>His </a:t>
            </a:r>
            <a:r>
              <a:rPr lang="en-US" dirty="0"/>
              <a:t>statement was based upon some Old Testament passages (cf. </a:t>
            </a:r>
            <a:r>
              <a:rPr lang="en-US" dirty="0" smtClean="0"/>
              <a:t>Isaiah </a:t>
            </a:r>
            <a:r>
              <a:rPr lang="en-US" dirty="0"/>
              <a:t>59:1-2; </a:t>
            </a:r>
            <a:r>
              <a:rPr lang="en-US" dirty="0" smtClean="0"/>
              <a:t>Psalm </a:t>
            </a:r>
            <a:r>
              <a:rPr lang="en-US" dirty="0"/>
              <a:t>34:15-16; 66:18; </a:t>
            </a:r>
            <a:r>
              <a:rPr lang="en-US" dirty="0" smtClean="0"/>
              <a:t>Proverbs </a:t>
            </a:r>
            <a:r>
              <a:rPr lang="en-US" dirty="0"/>
              <a:t>28:9).</a:t>
            </a:r>
          </a:p>
          <a:p>
            <a:endParaRPr lang="en-US" dirty="0"/>
          </a:p>
        </p:txBody>
      </p:sp>
    </p:spTree>
    <p:extLst>
      <p:ext uri="{BB962C8B-B14F-4D97-AF65-F5344CB8AC3E}">
        <p14:creationId xmlns:p14="http://schemas.microsoft.com/office/powerpoint/2010/main" val="250101319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Who Should Pray?</a:t>
            </a:r>
            <a:endParaRPr lang="en-US" b="1" dirty="0"/>
          </a:p>
        </p:txBody>
      </p:sp>
      <p:sp>
        <p:nvSpPr>
          <p:cNvPr id="3" name="Content Placeholder 2"/>
          <p:cNvSpPr>
            <a:spLocks noGrp="1"/>
          </p:cNvSpPr>
          <p:nvPr>
            <p:ph idx="1"/>
          </p:nvPr>
        </p:nvSpPr>
        <p:spPr>
          <a:xfrm>
            <a:off x="0" y="914400"/>
            <a:ext cx="9144000" cy="5791200"/>
          </a:xfrm>
        </p:spPr>
        <p:txBody>
          <a:bodyPr>
            <a:normAutofit/>
          </a:bodyPr>
          <a:lstStyle/>
          <a:p>
            <a:r>
              <a:rPr lang="en-US" dirty="0"/>
              <a:t>The children of God have that privilege. </a:t>
            </a:r>
            <a:endParaRPr lang="en-US" dirty="0" smtClean="0"/>
          </a:p>
          <a:p>
            <a:r>
              <a:rPr lang="en-US" dirty="0" smtClean="0"/>
              <a:t>Notice </a:t>
            </a:r>
            <a:r>
              <a:rPr lang="en-US" dirty="0"/>
              <a:t>again John 9:31. God hears one that is </a:t>
            </a:r>
            <a:r>
              <a:rPr lang="en-US" i="1" dirty="0"/>
              <a:t>“a worshipper of God, and doeth his will”.</a:t>
            </a:r>
            <a:r>
              <a:rPr lang="en-US" dirty="0"/>
              <a:t> </a:t>
            </a:r>
            <a:endParaRPr lang="en-US" dirty="0" smtClean="0"/>
          </a:p>
          <a:p>
            <a:r>
              <a:rPr lang="en-US" dirty="0" smtClean="0"/>
              <a:t>This </a:t>
            </a:r>
            <a:r>
              <a:rPr lang="en-US" dirty="0"/>
              <a:t>is descriptive of a Christian. </a:t>
            </a:r>
            <a:endParaRPr lang="en-US" dirty="0" smtClean="0"/>
          </a:p>
          <a:p>
            <a:r>
              <a:rPr lang="en-US" dirty="0" smtClean="0"/>
              <a:t>Prayer </a:t>
            </a:r>
            <a:r>
              <a:rPr lang="en-US" dirty="0"/>
              <a:t>must be offered in faith (</a:t>
            </a:r>
            <a:r>
              <a:rPr lang="en-US" dirty="0" smtClean="0"/>
              <a:t>James </a:t>
            </a:r>
            <a:r>
              <a:rPr lang="en-US" dirty="0"/>
              <a:t>1:16) and addressed to </a:t>
            </a:r>
            <a:r>
              <a:rPr lang="en-US" i="1" dirty="0"/>
              <a:t>“our Father”</a:t>
            </a:r>
            <a:r>
              <a:rPr lang="en-US" dirty="0"/>
              <a:t> (</a:t>
            </a:r>
            <a:r>
              <a:rPr lang="en-US" dirty="0" smtClean="0"/>
              <a:t>Matthew </a:t>
            </a:r>
            <a:r>
              <a:rPr lang="en-US" dirty="0"/>
              <a:t>6:9-13) by a righteous man (</a:t>
            </a:r>
            <a:r>
              <a:rPr lang="en-US" dirty="0" smtClean="0"/>
              <a:t>James </a:t>
            </a:r>
            <a:r>
              <a:rPr lang="en-US" dirty="0"/>
              <a:t>5:16</a:t>
            </a:r>
            <a:r>
              <a:rPr lang="en-US" dirty="0" smtClean="0"/>
              <a:t>).</a:t>
            </a:r>
          </a:p>
          <a:p>
            <a:endParaRPr lang="en-US" dirty="0"/>
          </a:p>
        </p:txBody>
      </p:sp>
    </p:spTree>
    <p:extLst>
      <p:ext uri="{BB962C8B-B14F-4D97-AF65-F5344CB8AC3E}">
        <p14:creationId xmlns:p14="http://schemas.microsoft.com/office/powerpoint/2010/main" val="47100178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Who Should Pray?</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dirty="0" smtClean="0"/>
              <a:t>We are assured that God hears our prayers when we </a:t>
            </a:r>
            <a:r>
              <a:rPr lang="en-US" i="1" dirty="0" smtClean="0"/>
              <a:t>“keep his commandments and do those things that are pleasing in his sight”</a:t>
            </a:r>
            <a:r>
              <a:rPr lang="en-US" dirty="0" smtClean="0"/>
              <a:t> (1 John 3:22). </a:t>
            </a:r>
          </a:p>
          <a:p>
            <a:r>
              <a:rPr lang="en-US" dirty="0" smtClean="0"/>
              <a:t>Peter said, “For the eyes of the Lord are over the </a:t>
            </a:r>
            <a:r>
              <a:rPr lang="en-US" b="1" dirty="0" smtClean="0"/>
              <a:t>righteous</a:t>
            </a:r>
            <a:r>
              <a:rPr lang="en-US" dirty="0" smtClean="0"/>
              <a:t>, and his </a:t>
            </a:r>
            <a:r>
              <a:rPr lang="en-US" b="1" dirty="0" smtClean="0"/>
              <a:t>ears are open</a:t>
            </a:r>
            <a:r>
              <a:rPr lang="en-US" dirty="0" smtClean="0"/>
              <a:t> unto</a:t>
            </a:r>
            <a:r>
              <a:rPr lang="en-US" b="1" dirty="0" smtClean="0"/>
              <a:t> their prayers</a:t>
            </a:r>
            <a:r>
              <a:rPr lang="en-US" dirty="0" smtClean="0"/>
              <a:t>: but the face of the Lord is against them that do evil” (1 Peter 3:12,). </a:t>
            </a:r>
          </a:p>
          <a:p>
            <a:r>
              <a:rPr lang="en-US" dirty="0" smtClean="0"/>
              <a:t>Consider other passages such as Proverbs 15:29; Romans 8:14-15 and 1 Timothy 2:8.</a:t>
            </a:r>
          </a:p>
          <a:p>
            <a:endParaRPr lang="en-US" dirty="0"/>
          </a:p>
        </p:txBody>
      </p:sp>
    </p:spTree>
    <p:extLst>
      <p:ext uri="{BB962C8B-B14F-4D97-AF65-F5344CB8AC3E}">
        <p14:creationId xmlns:p14="http://schemas.microsoft.com/office/powerpoint/2010/main" val="98832966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Introduction</a:t>
            </a:r>
            <a:endParaRPr lang="en-US" b="1" dirty="0"/>
          </a:p>
        </p:txBody>
      </p:sp>
      <p:sp>
        <p:nvSpPr>
          <p:cNvPr id="3" name="Content Placeholder 2"/>
          <p:cNvSpPr>
            <a:spLocks noGrp="1"/>
          </p:cNvSpPr>
          <p:nvPr>
            <p:ph idx="1"/>
          </p:nvPr>
        </p:nvSpPr>
        <p:spPr>
          <a:xfrm>
            <a:off x="0" y="914400"/>
            <a:ext cx="9144000" cy="5791200"/>
          </a:xfrm>
        </p:spPr>
        <p:txBody>
          <a:bodyPr/>
          <a:lstStyle/>
          <a:p>
            <a:r>
              <a:rPr lang="en-US" sz="3600" dirty="0"/>
              <a:t>When we realize what a privilege prayer is, we like the disciples of old will plead, </a:t>
            </a:r>
            <a:r>
              <a:rPr lang="en-US" sz="3600" i="1" dirty="0"/>
              <a:t>“Lord, teach us to pray”</a:t>
            </a:r>
            <a:r>
              <a:rPr lang="en-US" sz="3600" dirty="0"/>
              <a:t> (Luke 11:1). </a:t>
            </a:r>
            <a:endParaRPr lang="en-US" sz="3600" dirty="0" smtClean="0"/>
          </a:p>
          <a:p>
            <a:r>
              <a:rPr lang="en-US" sz="3600" dirty="0" smtClean="0"/>
              <a:t>I </a:t>
            </a:r>
            <a:r>
              <a:rPr lang="en-US" sz="3600" dirty="0"/>
              <a:t>am afraid that many of us take prayer for granted. </a:t>
            </a:r>
            <a:endParaRPr lang="en-US" sz="3600" dirty="0" smtClean="0"/>
          </a:p>
          <a:p>
            <a:r>
              <a:rPr lang="en-US" sz="3600" dirty="0" smtClean="0"/>
              <a:t>We </a:t>
            </a:r>
            <a:r>
              <a:rPr lang="en-US" sz="3600" dirty="0"/>
              <a:t>are not as prayerful as we ought to be simply because we have forgotten what a grand </a:t>
            </a:r>
            <a:r>
              <a:rPr lang="en-US" sz="3600" dirty="0" smtClean="0"/>
              <a:t>privilege </a:t>
            </a:r>
            <a:r>
              <a:rPr lang="en-US" sz="3600" dirty="0"/>
              <a:t>it is.</a:t>
            </a:r>
          </a:p>
          <a:p>
            <a:endParaRPr lang="en-US" dirty="0"/>
          </a:p>
        </p:txBody>
      </p:sp>
    </p:spTree>
    <p:extLst>
      <p:ext uri="{BB962C8B-B14F-4D97-AF65-F5344CB8AC3E}">
        <p14:creationId xmlns:p14="http://schemas.microsoft.com/office/powerpoint/2010/main" val="90222210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dirty="0" smtClean="0"/>
              <a:t>What Can The Sinner Pray For?</a:t>
            </a:r>
            <a:endParaRPr lang="en-US" b="1" dirty="0"/>
          </a:p>
        </p:txBody>
      </p:sp>
      <p:sp>
        <p:nvSpPr>
          <p:cNvPr id="3" name="Content Placeholder 2"/>
          <p:cNvSpPr>
            <a:spLocks noGrp="1"/>
          </p:cNvSpPr>
          <p:nvPr>
            <p:ph idx="1"/>
          </p:nvPr>
        </p:nvSpPr>
        <p:spPr>
          <a:xfrm>
            <a:off x="0" y="838200"/>
            <a:ext cx="9144000" cy="5867400"/>
          </a:xfrm>
        </p:spPr>
        <p:txBody>
          <a:bodyPr>
            <a:normAutofit/>
          </a:bodyPr>
          <a:lstStyle/>
          <a:p>
            <a:r>
              <a:rPr lang="en-US" dirty="0"/>
              <a:t>Did not God hear and answer the prayers of Cornelius and Saul (Acts 10:31; 9:11)? </a:t>
            </a:r>
            <a:endParaRPr lang="en-US" dirty="0" smtClean="0"/>
          </a:p>
          <a:p>
            <a:r>
              <a:rPr lang="en-US" dirty="0" smtClean="0"/>
              <a:t>The problem is that everyone is a sinner before they obey the gospel.</a:t>
            </a:r>
          </a:p>
          <a:p>
            <a:r>
              <a:rPr lang="en-US" dirty="0" smtClean="0"/>
              <a:t>Most are sinners after they obey the gospel.</a:t>
            </a:r>
          </a:p>
          <a:p>
            <a:r>
              <a:rPr lang="en-US" dirty="0" smtClean="0"/>
              <a:t>The privilege of the faithful even though they sin from time to time is that they can receive forgiveness.</a:t>
            </a:r>
          </a:p>
          <a:p>
            <a:r>
              <a:rPr lang="en-US" dirty="0" smtClean="0"/>
              <a:t>“If we confess our sins, He is faithful to forgive our sin”  (1 John 1:9).</a:t>
            </a:r>
            <a:endParaRPr lang="en-US" dirty="0"/>
          </a:p>
          <a:p>
            <a:endParaRPr lang="en-US" dirty="0"/>
          </a:p>
        </p:txBody>
      </p:sp>
    </p:spTree>
    <p:extLst>
      <p:ext uri="{BB962C8B-B14F-4D97-AF65-F5344CB8AC3E}">
        <p14:creationId xmlns:p14="http://schemas.microsoft.com/office/powerpoint/2010/main" val="169867251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What Can The Sinner Pray For?</a:t>
            </a:r>
            <a:endParaRPr lang="en-US" dirty="0"/>
          </a:p>
        </p:txBody>
      </p:sp>
      <p:sp>
        <p:nvSpPr>
          <p:cNvPr id="3" name="Content Placeholder 2"/>
          <p:cNvSpPr>
            <a:spLocks noGrp="1"/>
          </p:cNvSpPr>
          <p:nvPr>
            <p:ph idx="1"/>
          </p:nvPr>
        </p:nvSpPr>
        <p:spPr>
          <a:xfrm>
            <a:off x="0" y="762000"/>
            <a:ext cx="9144000" cy="5943600"/>
          </a:xfrm>
        </p:spPr>
        <p:txBody>
          <a:bodyPr>
            <a:normAutofit lnSpcReduction="10000"/>
          </a:bodyPr>
          <a:lstStyle/>
          <a:p>
            <a:r>
              <a:rPr lang="en-US" dirty="0" smtClean="0"/>
              <a:t>God may “hear” the prayer. </a:t>
            </a:r>
          </a:p>
          <a:p>
            <a:r>
              <a:rPr lang="en-US" dirty="0" smtClean="0"/>
              <a:t>That we wouldn’t argue. </a:t>
            </a:r>
          </a:p>
          <a:p>
            <a:r>
              <a:rPr lang="en-US" dirty="0" smtClean="0"/>
              <a:t>I’m sure that God is aware of what the sinner says. </a:t>
            </a:r>
          </a:p>
          <a:p>
            <a:r>
              <a:rPr lang="en-US" dirty="0" smtClean="0"/>
              <a:t>God may even respond somehow as he did in the case of Cornelius and Saul. </a:t>
            </a:r>
          </a:p>
          <a:p>
            <a:r>
              <a:rPr lang="en-US" dirty="0" smtClean="0"/>
              <a:t>But that is not answering the prayer. </a:t>
            </a:r>
          </a:p>
          <a:p>
            <a:r>
              <a:rPr lang="en-US" dirty="0" smtClean="0"/>
              <a:t>His ears are not open unto their prayers (1 Peter 3:12) unless... </a:t>
            </a:r>
          </a:p>
          <a:p>
            <a:r>
              <a:rPr lang="en-US" dirty="0" smtClean="0"/>
              <a:t>If a willful, unforgiven sinner (alien or saint) has the privilege to pray, it seems that all of the passages mentioned earlier are meaningless.</a:t>
            </a:r>
          </a:p>
          <a:p>
            <a:endParaRPr lang="en-US" dirty="0"/>
          </a:p>
        </p:txBody>
      </p:sp>
    </p:spTree>
    <p:extLst>
      <p:ext uri="{BB962C8B-B14F-4D97-AF65-F5344CB8AC3E}">
        <p14:creationId xmlns:p14="http://schemas.microsoft.com/office/powerpoint/2010/main" val="283433000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879231"/>
          </a:xfrm>
        </p:spPr>
        <p:txBody>
          <a:bodyPr/>
          <a:lstStyle/>
          <a:p>
            <a:r>
              <a:rPr lang="en-US" b="1" dirty="0" smtClean="0"/>
              <a:t>What Can The Sinner Pray For?</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dirty="0" smtClean="0"/>
              <a:t>Certainly the alien could not pray for salvation and obtain it by prayer (e.g. at the mourner’s bench). </a:t>
            </a:r>
          </a:p>
          <a:p>
            <a:r>
              <a:rPr lang="en-US" dirty="0" smtClean="0"/>
              <a:t>In the case of Saul he was told to quit praying and arise and be baptized (Acts 9:11; 22:16). </a:t>
            </a:r>
          </a:p>
          <a:p>
            <a:r>
              <a:rPr lang="en-US" dirty="0" smtClean="0"/>
              <a:t>Cornelius was to hear words that instructed him in things he must do to be saved (Acts 10:6; 11:14).</a:t>
            </a:r>
          </a:p>
          <a:p>
            <a:r>
              <a:rPr lang="en-US" dirty="0" smtClean="0"/>
              <a:t>There is not a passage anywhere in Scripture telling the alien sinner to pray which brings salvation.</a:t>
            </a:r>
          </a:p>
          <a:p>
            <a:r>
              <a:rPr lang="en-US" dirty="0" smtClean="0"/>
              <a:t>For what could he/she pray? </a:t>
            </a:r>
          </a:p>
          <a:p>
            <a:endParaRPr lang="en-US" dirty="0"/>
          </a:p>
        </p:txBody>
      </p:sp>
    </p:spTree>
    <p:extLst>
      <p:ext uri="{BB962C8B-B14F-4D97-AF65-F5344CB8AC3E}">
        <p14:creationId xmlns:p14="http://schemas.microsoft.com/office/powerpoint/2010/main" val="184148943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46"/>
            <a:ext cx="8229600" cy="890954"/>
          </a:xfrm>
        </p:spPr>
        <p:txBody>
          <a:bodyPr/>
          <a:lstStyle/>
          <a:p>
            <a:r>
              <a:rPr lang="en-US" b="1" dirty="0" smtClean="0"/>
              <a:t>What Can The Sinner Pray For?</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dirty="0" smtClean="0"/>
              <a:t>Who ever heard of a convicted sinner praying for anything but pardon anyway?</a:t>
            </a:r>
          </a:p>
          <a:p>
            <a:r>
              <a:rPr lang="en-US" dirty="0" smtClean="0"/>
              <a:t>Now we know that it is the will of God that all men everywhere repent (2 Peter 3:9).</a:t>
            </a:r>
          </a:p>
          <a:p>
            <a:r>
              <a:rPr lang="en-US" dirty="0" smtClean="0"/>
              <a:t>“And this is the confidence which we have before Him, that, if we ask anything according to His will, He hears us” (1 John 5:14).</a:t>
            </a:r>
          </a:p>
          <a:p>
            <a:r>
              <a:rPr lang="en-US" dirty="0" smtClean="0"/>
              <a:t>Any other prayer a sinner prays will be rejected by God.</a:t>
            </a:r>
            <a:endParaRPr lang="en-US" dirty="0" smtClean="0"/>
          </a:p>
        </p:txBody>
      </p:sp>
    </p:spTree>
    <p:extLst>
      <p:ext uri="{BB962C8B-B14F-4D97-AF65-F5344CB8AC3E}">
        <p14:creationId xmlns:p14="http://schemas.microsoft.com/office/powerpoint/2010/main" val="277868232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Conclusion</a:t>
            </a:r>
            <a:endParaRPr lang="en-US" b="1" dirty="0"/>
          </a:p>
        </p:txBody>
      </p:sp>
      <p:sp>
        <p:nvSpPr>
          <p:cNvPr id="3" name="Content Placeholder 2"/>
          <p:cNvSpPr>
            <a:spLocks noGrp="1"/>
          </p:cNvSpPr>
          <p:nvPr>
            <p:ph idx="1"/>
          </p:nvPr>
        </p:nvSpPr>
        <p:spPr>
          <a:xfrm>
            <a:off x="0" y="990600"/>
            <a:ext cx="9144000" cy="5715000"/>
          </a:xfrm>
        </p:spPr>
        <p:txBody>
          <a:bodyPr/>
          <a:lstStyle/>
          <a:p>
            <a:r>
              <a:rPr lang="en-US" dirty="0" smtClean="0"/>
              <a:t>We have seen that prayer is a privilege.</a:t>
            </a:r>
          </a:p>
          <a:p>
            <a:r>
              <a:rPr lang="en-US" dirty="0" smtClean="0"/>
              <a:t>We have seen that prayer puts us into the presence of God.</a:t>
            </a:r>
          </a:p>
          <a:p>
            <a:r>
              <a:rPr lang="en-US" dirty="0" smtClean="0"/>
              <a:t>We have seen why we should pray.</a:t>
            </a:r>
          </a:p>
          <a:p>
            <a:r>
              <a:rPr lang="en-US" dirty="0" smtClean="0"/>
              <a:t>We have seen that only in one case can the sinner pray to God and be heard.</a:t>
            </a:r>
          </a:p>
          <a:p>
            <a:r>
              <a:rPr lang="en-US" dirty="0" smtClean="0"/>
              <a:t>Do you enjoy and take advantage of the privilege of prayer?</a:t>
            </a:r>
            <a:endParaRPr lang="en-US" dirty="0"/>
          </a:p>
        </p:txBody>
      </p:sp>
    </p:spTree>
    <p:extLst>
      <p:ext uri="{BB962C8B-B14F-4D97-AF65-F5344CB8AC3E}">
        <p14:creationId xmlns:p14="http://schemas.microsoft.com/office/powerpoint/2010/main" val="184057675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446"/>
            <a:ext cx="8229600" cy="890954"/>
          </a:xfrm>
        </p:spPr>
        <p:txBody>
          <a:bodyPr/>
          <a:lstStyle/>
          <a:p>
            <a:r>
              <a:rPr lang="en-US" b="1" dirty="0" smtClean="0"/>
              <a:t>What Is Prayer?</a:t>
            </a:r>
            <a:endParaRPr lang="en-US" b="1" dirty="0"/>
          </a:p>
        </p:txBody>
      </p:sp>
      <p:sp>
        <p:nvSpPr>
          <p:cNvPr id="3" name="Content Placeholder 2"/>
          <p:cNvSpPr>
            <a:spLocks noGrp="1"/>
          </p:cNvSpPr>
          <p:nvPr>
            <p:ph idx="1"/>
          </p:nvPr>
        </p:nvSpPr>
        <p:spPr>
          <a:xfrm>
            <a:off x="0" y="990600"/>
            <a:ext cx="9144000" cy="5715000"/>
          </a:xfrm>
        </p:spPr>
        <p:txBody>
          <a:bodyPr>
            <a:normAutofit lnSpcReduction="10000"/>
          </a:bodyPr>
          <a:lstStyle/>
          <a:p>
            <a:r>
              <a:rPr lang="en-US" dirty="0"/>
              <a:t>Prayer is not merely wishing for something</a:t>
            </a:r>
            <a:r>
              <a:rPr lang="en-US" dirty="0" smtClean="0"/>
              <a:t>.</a:t>
            </a:r>
          </a:p>
          <a:p>
            <a:r>
              <a:rPr lang="en-US" dirty="0" smtClean="0"/>
              <a:t>Nor </a:t>
            </a:r>
            <a:r>
              <a:rPr lang="en-US" dirty="0"/>
              <a:t>is it simply thinking about something or reciting some lines. </a:t>
            </a:r>
            <a:endParaRPr lang="en-US" dirty="0" smtClean="0"/>
          </a:p>
          <a:p>
            <a:r>
              <a:rPr lang="en-US" dirty="0" smtClean="0"/>
              <a:t>Prayer </a:t>
            </a:r>
            <a:r>
              <a:rPr lang="en-US" dirty="0"/>
              <a:t>is our means of speaking to God (Luke 18:10-14). </a:t>
            </a:r>
            <a:endParaRPr lang="en-US" dirty="0" smtClean="0"/>
          </a:p>
          <a:p>
            <a:r>
              <a:rPr lang="en-US" dirty="0" smtClean="0"/>
              <a:t>It </a:t>
            </a:r>
            <a:r>
              <a:rPr lang="en-US" dirty="0"/>
              <a:t>is the act of communicating the thoughts of man to the infinite mind of God. </a:t>
            </a:r>
            <a:endParaRPr lang="en-US" dirty="0" smtClean="0"/>
          </a:p>
          <a:p>
            <a:r>
              <a:rPr lang="en-US" dirty="0" smtClean="0"/>
              <a:t>From Romans </a:t>
            </a:r>
            <a:r>
              <a:rPr lang="en-US" dirty="0"/>
              <a:t>10:1 we learn that it is the heart’s desire expressed to God. </a:t>
            </a:r>
            <a:endParaRPr lang="en-US" dirty="0" smtClean="0"/>
          </a:p>
          <a:p>
            <a:r>
              <a:rPr lang="en-US" dirty="0" smtClean="0"/>
              <a:t>It </a:t>
            </a:r>
            <a:r>
              <a:rPr lang="en-US" dirty="0"/>
              <a:t>is making our request and thanksgiving known unto </a:t>
            </a:r>
            <a:r>
              <a:rPr lang="en-US" dirty="0" smtClean="0"/>
              <a:t>God (1 Timothy 2:1-3).</a:t>
            </a:r>
            <a:endParaRPr lang="en-US" dirty="0"/>
          </a:p>
        </p:txBody>
      </p:sp>
    </p:spTree>
    <p:extLst>
      <p:ext uri="{BB962C8B-B14F-4D97-AF65-F5344CB8AC3E}">
        <p14:creationId xmlns:p14="http://schemas.microsoft.com/office/powerpoint/2010/main" val="148110490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324600"/>
          </a:xfrm>
        </p:spPr>
        <p:txBody>
          <a:bodyPr>
            <a:normAutofit/>
          </a:bodyPr>
          <a:lstStyle/>
          <a:p>
            <a:r>
              <a:rPr lang="en-US" dirty="0"/>
              <a:t>Consider the following </a:t>
            </a:r>
            <a:r>
              <a:rPr lang="en-US" dirty="0" smtClean="0"/>
              <a:t>quotes….. </a:t>
            </a:r>
          </a:p>
          <a:p>
            <a:r>
              <a:rPr lang="en-US" dirty="0" smtClean="0"/>
              <a:t>“</a:t>
            </a:r>
            <a:r>
              <a:rPr lang="en-US" dirty="0"/>
              <a:t>Prayer is the avenue through which one approaches the Almighty.” </a:t>
            </a:r>
            <a:endParaRPr lang="en-US" dirty="0" smtClean="0"/>
          </a:p>
          <a:p>
            <a:r>
              <a:rPr lang="en-US" dirty="0" smtClean="0"/>
              <a:t>It </a:t>
            </a:r>
            <a:r>
              <a:rPr lang="en-US" dirty="0"/>
              <a:t>is “making personal contact with power that transcends time, space and matter”, </a:t>
            </a:r>
            <a:endParaRPr lang="en-US" dirty="0" smtClean="0"/>
          </a:p>
          <a:p>
            <a:r>
              <a:rPr lang="en-US" dirty="0" smtClean="0"/>
              <a:t>“The reach </a:t>
            </a:r>
            <a:r>
              <a:rPr lang="en-US" dirty="0"/>
              <a:t>of man after the Absolute Reality</a:t>
            </a:r>
            <a:r>
              <a:rPr lang="en-US" dirty="0" smtClean="0"/>
              <a:t>.”</a:t>
            </a:r>
          </a:p>
          <a:p>
            <a:r>
              <a:rPr lang="en-US" dirty="0" smtClean="0"/>
              <a:t>“</a:t>
            </a:r>
            <a:r>
              <a:rPr lang="en-US" dirty="0"/>
              <a:t>Prayer is the voice of faith</a:t>
            </a:r>
            <a:r>
              <a:rPr lang="en-US" dirty="0" smtClean="0"/>
              <a:t>”.</a:t>
            </a:r>
          </a:p>
          <a:p>
            <a:r>
              <a:rPr lang="en-US" dirty="0" smtClean="0"/>
              <a:t>“</a:t>
            </a:r>
            <a:r>
              <a:rPr lang="en-US" dirty="0"/>
              <a:t>Prayer is a correspondence fixed in heaven</a:t>
            </a:r>
            <a:r>
              <a:rPr lang="en-US" dirty="0" smtClean="0"/>
              <a:t>”. </a:t>
            </a:r>
          </a:p>
          <a:p>
            <a:r>
              <a:rPr lang="en-US" dirty="0" smtClean="0"/>
              <a:t>“</a:t>
            </a:r>
            <a:r>
              <a:rPr lang="en-US" dirty="0"/>
              <a:t>Prayer is so simple; It is like quietly opening a door and slipping into the very presence of God.”</a:t>
            </a:r>
          </a:p>
          <a:p>
            <a:endParaRPr lang="en-US" dirty="0"/>
          </a:p>
        </p:txBody>
      </p:sp>
    </p:spTree>
    <p:extLst>
      <p:ext uri="{BB962C8B-B14F-4D97-AF65-F5344CB8AC3E}">
        <p14:creationId xmlns:p14="http://schemas.microsoft.com/office/powerpoint/2010/main" val="209644116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lnSpcReduction="10000"/>
          </a:bodyPr>
          <a:lstStyle/>
          <a:p>
            <a:r>
              <a:rPr lang="en-US" dirty="0" smtClean="0"/>
              <a:t>What </a:t>
            </a:r>
            <a:r>
              <a:rPr lang="en-US" dirty="0"/>
              <a:t>a privilege to have access to our God (cf. 1 John 3:1). </a:t>
            </a:r>
            <a:endParaRPr lang="en-US" dirty="0" smtClean="0"/>
          </a:p>
          <a:p>
            <a:r>
              <a:rPr lang="en-US" dirty="0" smtClean="0"/>
              <a:t>Can </a:t>
            </a:r>
            <a:r>
              <a:rPr lang="en-US" dirty="0"/>
              <a:t>you imagine what it would be like to be invited into the oval office for a private discussion with the president? </a:t>
            </a:r>
            <a:endParaRPr lang="en-US" dirty="0" smtClean="0"/>
          </a:p>
          <a:p>
            <a:r>
              <a:rPr lang="en-US" dirty="0" smtClean="0"/>
              <a:t>If </a:t>
            </a:r>
            <a:r>
              <a:rPr lang="en-US" dirty="0"/>
              <a:t>I could tell you that I could go in and talk with the president at any time, you would think that was a special favor unlike any other. </a:t>
            </a:r>
            <a:endParaRPr lang="en-US" dirty="0" smtClean="0"/>
          </a:p>
          <a:p>
            <a:r>
              <a:rPr lang="en-US" dirty="0" smtClean="0"/>
              <a:t>You </a:t>
            </a:r>
            <a:r>
              <a:rPr lang="en-US" dirty="0"/>
              <a:t>might even ask how I got such a privilege. </a:t>
            </a:r>
            <a:endParaRPr lang="en-US" dirty="0" smtClean="0"/>
          </a:p>
          <a:p>
            <a:r>
              <a:rPr lang="en-US" dirty="0" smtClean="0"/>
              <a:t>Yet</a:t>
            </a:r>
            <a:r>
              <a:rPr lang="en-US" dirty="0"/>
              <a:t>, we are invited to open up our hearts to the Creator and Ruler of the universe! </a:t>
            </a:r>
            <a:endParaRPr lang="en-US" dirty="0" smtClean="0"/>
          </a:p>
          <a:p>
            <a:r>
              <a:rPr lang="en-US" dirty="0" smtClean="0"/>
              <a:t>Oh</a:t>
            </a:r>
            <a:r>
              <a:rPr lang="en-US" dirty="0"/>
              <a:t>, what a privilege that is.</a:t>
            </a:r>
          </a:p>
          <a:p>
            <a:endParaRPr lang="en-US" dirty="0"/>
          </a:p>
        </p:txBody>
      </p:sp>
    </p:spTree>
    <p:extLst>
      <p:ext uri="{BB962C8B-B14F-4D97-AF65-F5344CB8AC3E}">
        <p14:creationId xmlns:p14="http://schemas.microsoft.com/office/powerpoint/2010/main" val="143245312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914400"/>
          </a:xfrm>
        </p:spPr>
        <p:txBody>
          <a:bodyPr/>
          <a:lstStyle/>
          <a:p>
            <a:r>
              <a:rPr lang="en-US" dirty="0" smtClean="0"/>
              <a:t>The Need For Praying</a:t>
            </a:r>
            <a:endParaRPr lang="en-US" dirty="0"/>
          </a:p>
        </p:txBody>
      </p:sp>
      <p:sp>
        <p:nvSpPr>
          <p:cNvPr id="3" name="Content Placeholder 2"/>
          <p:cNvSpPr>
            <a:spLocks noGrp="1"/>
          </p:cNvSpPr>
          <p:nvPr>
            <p:ph idx="1"/>
          </p:nvPr>
        </p:nvSpPr>
        <p:spPr>
          <a:xfrm>
            <a:off x="0" y="990600"/>
            <a:ext cx="9144000" cy="5715000"/>
          </a:xfrm>
        </p:spPr>
        <p:txBody>
          <a:bodyPr>
            <a:normAutofit/>
          </a:bodyPr>
          <a:lstStyle/>
          <a:p>
            <a:r>
              <a:rPr lang="en-US" sz="3600" dirty="0"/>
              <a:t>We can better appreciate the privilege of prayer when we consider its necessity. </a:t>
            </a:r>
            <a:endParaRPr lang="en-US" sz="3600" dirty="0" smtClean="0"/>
          </a:p>
          <a:p>
            <a:r>
              <a:rPr lang="en-US" sz="3600" dirty="0" smtClean="0"/>
              <a:t>Yes</a:t>
            </a:r>
            <a:r>
              <a:rPr lang="en-US" sz="3600" dirty="0"/>
              <a:t>, we need to pray. </a:t>
            </a:r>
            <a:endParaRPr lang="en-US" sz="3600" dirty="0" smtClean="0"/>
          </a:p>
          <a:p>
            <a:r>
              <a:rPr lang="en-US" sz="3600" dirty="0" smtClean="0"/>
              <a:t>It </a:t>
            </a:r>
            <a:r>
              <a:rPr lang="en-US" sz="3600" dirty="0"/>
              <a:t>is not just a liberty. </a:t>
            </a:r>
            <a:endParaRPr lang="en-US" sz="3600" dirty="0" smtClean="0"/>
          </a:p>
          <a:p>
            <a:r>
              <a:rPr lang="en-US" sz="3600" dirty="0" smtClean="0"/>
              <a:t>We have the right to pray.</a:t>
            </a:r>
          </a:p>
          <a:p>
            <a:r>
              <a:rPr lang="en-US" sz="3600" dirty="0" smtClean="0"/>
              <a:t>Several </a:t>
            </a:r>
            <a:r>
              <a:rPr lang="en-US" sz="3600" dirty="0"/>
              <a:t>reasons can be given for this need</a:t>
            </a:r>
            <a:r>
              <a:rPr lang="en-US" sz="3600" dirty="0" smtClean="0"/>
              <a:t>.</a:t>
            </a:r>
            <a:endParaRPr lang="en-US" sz="3600" dirty="0"/>
          </a:p>
        </p:txBody>
      </p:sp>
    </p:spTree>
    <p:extLst>
      <p:ext uri="{BB962C8B-B14F-4D97-AF65-F5344CB8AC3E}">
        <p14:creationId xmlns:p14="http://schemas.microsoft.com/office/powerpoint/2010/main" val="94761400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It is a command</a:t>
            </a:r>
            <a:endParaRPr lang="en-US" dirty="0"/>
          </a:p>
        </p:txBody>
      </p:sp>
      <p:sp>
        <p:nvSpPr>
          <p:cNvPr id="3" name="Content Placeholder 2"/>
          <p:cNvSpPr>
            <a:spLocks noGrp="1"/>
          </p:cNvSpPr>
          <p:nvPr>
            <p:ph idx="1"/>
          </p:nvPr>
        </p:nvSpPr>
        <p:spPr>
          <a:xfrm>
            <a:off x="0" y="1371600"/>
            <a:ext cx="9144000" cy="5334000"/>
          </a:xfrm>
        </p:spPr>
        <p:txBody>
          <a:bodyPr/>
          <a:lstStyle/>
          <a:p>
            <a:r>
              <a:rPr lang="en-US" dirty="0" smtClean="0"/>
              <a:t> “Pray without ceasing”. (1 Thessalonians 5:17)</a:t>
            </a:r>
          </a:p>
          <a:p>
            <a:r>
              <a:rPr lang="en-US" dirty="0" smtClean="0"/>
              <a:t>“Therefore I want the men in everyplace to pray, lifting up holy hands, without wrath and dissension” (1 Timothy 2:8).</a:t>
            </a:r>
          </a:p>
          <a:p>
            <a:r>
              <a:rPr lang="en-US" dirty="0" smtClean="0"/>
              <a:t>“Now He was telling them a parable to show that at all times they ought to pray and not to lose heart”(Luke18:1).</a:t>
            </a:r>
          </a:p>
          <a:p>
            <a:r>
              <a:rPr lang="en-US" dirty="0" smtClean="0"/>
              <a:t>The Lord’s said to “pray then in this way…” (Matthew </a:t>
            </a:r>
            <a:r>
              <a:rPr lang="en-US" dirty="0"/>
              <a:t>6:9-13).</a:t>
            </a:r>
          </a:p>
          <a:p>
            <a:endParaRPr lang="en-US" dirty="0"/>
          </a:p>
        </p:txBody>
      </p:sp>
    </p:spTree>
    <p:extLst>
      <p:ext uri="{BB962C8B-B14F-4D97-AF65-F5344CB8AC3E}">
        <p14:creationId xmlns:p14="http://schemas.microsoft.com/office/powerpoint/2010/main" val="187121700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85" y="76200"/>
            <a:ext cx="9067800" cy="1143000"/>
          </a:xfrm>
        </p:spPr>
        <p:txBody>
          <a:bodyPr>
            <a:normAutofit/>
          </a:bodyPr>
          <a:lstStyle/>
          <a:p>
            <a:r>
              <a:rPr lang="en-US" b="1" dirty="0" smtClean="0"/>
              <a:t>Children want to talk with their Father</a:t>
            </a:r>
            <a:endParaRPr lang="en-US" dirty="0"/>
          </a:p>
        </p:txBody>
      </p:sp>
      <p:sp>
        <p:nvSpPr>
          <p:cNvPr id="3" name="Content Placeholder 2"/>
          <p:cNvSpPr>
            <a:spLocks noGrp="1"/>
          </p:cNvSpPr>
          <p:nvPr>
            <p:ph idx="1"/>
          </p:nvPr>
        </p:nvSpPr>
        <p:spPr>
          <a:xfrm>
            <a:off x="0" y="1219200"/>
            <a:ext cx="9144000" cy="5410200"/>
          </a:xfrm>
        </p:spPr>
        <p:txBody>
          <a:bodyPr>
            <a:normAutofit/>
          </a:bodyPr>
          <a:lstStyle/>
          <a:p>
            <a:r>
              <a:rPr lang="en-US" dirty="0" smtClean="0"/>
              <a:t>It is a </a:t>
            </a:r>
            <a:r>
              <a:rPr lang="en-US" dirty="0"/>
              <a:t>natural desire. </a:t>
            </a:r>
            <a:endParaRPr lang="en-US" dirty="0" smtClean="0"/>
          </a:p>
          <a:p>
            <a:r>
              <a:rPr lang="en-US" dirty="0" smtClean="0"/>
              <a:t>Can </a:t>
            </a:r>
            <a:r>
              <a:rPr lang="en-US" dirty="0"/>
              <a:t>you imagine never talking to your </a:t>
            </a:r>
            <a:r>
              <a:rPr lang="en-US" dirty="0" smtClean="0"/>
              <a:t>earthly father?</a:t>
            </a:r>
          </a:p>
          <a:p>
            <a:r>
              <a:rPr lang="en-US" dirty="0" smtClean="0"/>
              <a:t> </a:t>
            </a:r>
            <a:r>
              <a:rPr lang="en-US" dirty="0"/>
              <a:t>Can you imagine your children never or very seldom talking to you</a:t>
            </a:r>
            <a:r>
              <a:rPr lang="en-US" dirty="0" smtClean="0"/>
              <a:t>?</a:t>
            </a:r>
          </a:p>
          <a:p>
            <a:r>
              <a:rPr lang="en-US" dirty="0" smtClean="0"/>
              <a:t>Well with cell-phones and </a:t>
            </a:r>
            <a:r>
              <a:rPr lang="en-US" dirty="0" err="1" smtClean="0"/>
              <a:t>i</a:t>
            </a:r>
            <a:r>
              <a:rPr lang="en-US" dirty="0" smtClean="0"/>
              <a:t>-pads, it happens more than it should.</a:t>
            </a:r>
          </a:p>
          <a:p>
            <a:r>
              <a:rPr lang="en-US" dirty="0" smtClean="0"/>
              <a:t>Jesus began “The Lord’s Prayer” this way: “Our Father who art in heaven…” (Matthew 6:9).</a:t>
            </a:r>
          </a:p>
        </p:txBody>
      </p:sp>
    </p:spTree>
    <p:extLst>
      <p:ext uri="{BB962C8B-B14F-4D97-AF65-F5344CB8AC3E}">
        <p14:creationId xmlns:p14="http://schemas.microsoft.com/office/powerpoint/2010/main" val="283659689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69"/>
            <a:ext cx="8229600" cy="1143000"/>
          </a:xfrm>
        </p:spPr>
        <p:txBody>
          <a:bodyPr>
            <a:normAutofit fontScale="90000"/>
          </a:bodyPr>
          <a:lstStyle/>
          <a:p>
            <a:r>
              <a:rPr lang="en-US" b="1" dirty="0" smtClean="0"/>
              <a:t>God is concerned with our wants and needs</a:t>
            </a:r>
            <a:endParaRPr lang="en-US" dirty="0"/>
          </a:p>
        </p:txBody>
      </p:sp>
      <p:sp>
        <p:nvSpPr>
          <p:cNvPr id="3" name="Content Placeholder 2"/>
          <p:cNvSpPr>
            <a:spLocks noGrp="1"/>
          </p:cNvSpPr>
          <p:nvPr>
            <p:ph idx="1"/>
          </p:nvPr>
        </p:nvSpPr>
        <p:spPr>
          <a:xfrm>
            <a:off x="76200" y="1600200"/>
            <a:ext cx="9067800" cy="4876800"/>
          </a:xfrm>
        </p:spPr>
        <p:txBody>
          <a:bodyPr/>
          <a:lstStyle/>
          <a:p>
            <a:r>
              <a:rPr lang="en-US" dirty="0" smtClean="0"/>
              <a:t>“If you then, being evil, know how to give good gifts to your children, how much more shall your Father who is in heaven give what is good to those who ask Him!” (Matthew 7:11</a:t>
            </a:r>
          </a:p>
          <a:p>
            <a:r>
              <a:rPr lang="en-US" dirty="0" smtClean="0"/>
              <a:t>“Indeed, the very hairs of your head are all numbered. Do not fear; you are of more value than many sparrows” (</a:t>
            </a:r>
            <a:r>
              <a:rPr lang="en-US" dirty="0" smtClean="0"/>
              <a:t>Luke 12:7).</a:t>
            </a:r>
          </a:p>
          <a:p>
            <a:endParaRPr lang="en-US" dirty="0"/>
          </a:p>
        </p:txBody>
      </p:sp>
    </p:spTree>
    <p:extLst>
      <p:ext uri="{BB962C8B-B14F-4D97-AF65-F5344CB8AC3E}">
        <p14:creationId xmlns:p14="http://schemas.microsoft.com/office/powerpoint/2010/main" val="239749341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1819</Words>
  <Application>Microsoft Office PowerPoint</Application>
  <PresentationFormat>On-screen Show (4:3)</PresentationFormat>
  <Paragraphs>130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Prayer Is A Privilege</vt:lpstr>
      <vt:lpstr>Introduction</vt:lpstr>
      <vt:lpstr>What Is Prayer?</vt:lpstr>
      <vt:lpstr>PowerPoint Presentation</vt:lpstr>
      <vt:lpstr>PowerPoint Presentation</vt:lpstr>
      <vt:lpstr>The Need For Praying</vt:lpstr>
      <vt:lpstr>It is a command</vt:lpstr>
      <vt:lpstr>Children want to talk with their Father</vt:lpstr>
      <vt:lpstr>God is concerned with our wants and needs</vt:lpstr>
      <vt:lpstr>We need to find grace to help</vt:lpstr>
      <vt:lpstr>God is the Almighty</vt:lpstr>
      <vt:lpstr>God is willing to grant us good things</vt:lpstr>
      <vt:lpstr>We need to express our love and adoration</vt:lpstr>
      <vt:lpstr>We need forgiveness</vt:lpstr>
      <vt:lpstr>We must pray to follow the example of Christ</vt:lpstr>
      <vt:lpstr>Prayer does good</vt:lpstr>
      <vt:lpstr>Who Should Pray?</vt:lpstr>
      <vt:lpstr>Who Should Pray?</vt:lpstr>
      <vt:lpstr>Who Should Pray?</vt:lpstr>
      <vt:lpstr>What Can The Sinner Pray For?</vt:lpstr>
      <vt:lpstr>What Can The Sinner Pray For?</vt:lpstr>
      <vt:lpstr>What Can The Sinner Pray For?</vt:lpstr>
      <vt:lpstr>What Can The Sinner Pray For?</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 Is A Privilege</dc:title>
  <dc:creator>Aarons</dc:creator>
  <cp:lastModifiedBy>Aarons</cp:lastModifiedBy>
  <cp:revision>11</cp:revision>
  <dcterms:created xsi:type="dcterms:W3CDTF">2016-04-07T20:39:04Z</dcterms:created>
  <dcterms:modified xsi:type="dcterms:W3CDTF">2016-04-07T23:00:58Z</dcterms:modified>
</cp:coreProperties>
</file>