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5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332298-86D6-4C46-BA4E-8A42DBBABF61}"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6B320-334C-4608-A0F6-C10091401841}" type="slidenum">
              <a:rPr lang="en-US" smtClean="0"/>
              <a:t>‹#›</a:t>
            </a:fld>
            <a:endParaRPr lang="en-US"/>
          </a:p>
        </p:txBody>
      </p:sp>
    </p:spTree>
    <p:extLst>
      <p:ext uri="{BB962C8B-B14F-4D97-AF65-F5344CB8AC3E}">
        <p14:creationId xmlns:p14="http://schemas.microsoft.com/office/powerpoint/2010/main" val="939988849"/>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332298-86D6-4C46-BA4E-8A42DBBABF61}"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6B320-334C-4608-A0F6-C10091401841}" type="slidenum">
              <a:rPr lang="en-US" smtClean="0"/>
              <a:t>‹#›</a:t>
            </a:fld>
            <a:endParaRPr lang="en-US"/>
          </a:p>
        </p:txBody>
      </p:sp>
    </p:spTree>
    <p:extLst>
      <p:ext uri="{BB962C8B-B14F-4D97-AF65-F5344CB8AC3E}">
        <p14:creationId xmlns:p14="http://schemas.microsoft.com/office/powerpoint/2010/main" val="3424121773"/>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332298-86D6-4C46-BA4E-8A42DBBABF61}"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6B320-334C-4608-A0F6-C10091401841}" type="slidenum">
              <a:rPr lang="en-US" smtClean="0"/>
              <a:t>‹#›</a:t>
            </a:fld>
            <a:endParaRPr lang="en-US"/>
          </a:p>
        </p:txBody>
      </p:sp>
    </p:spTree>
    <p:extLst>
      <p:ext uri="{BB962C8B-B14F-4D97-AF65-F5344CB8AC3E}">
        <p14:creationId xmlns:p14="http://schemas.microsoft.com/office/powerpoint/2010/main" val="247931769"/>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332298-86D6-4C46-BA4E-8A42DBBABF61}"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6B320-334C-4608-A0F6-C10091401841}" type="slidenum">
              <a:rPr lang="en-US" smtClean="0"/>
              <a:t>‹#›</a:t>
            </a:fld>
            <a:endParaRPr lang="en-US"/>
          </a:p>
        </p:txBody>
      </p:sp>
    </p:spTree>
    <p:extLst>
      <p:ext uri="{BB962C8B-B14F-4D97-AF65-F5344CB8AC3E}">
        <p14:creationId xmlns:p14="http://schemas.microsoft.com/office/powerpoint/2010/main" val="961432884"/>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332298-86D6-4C46-BA4E-8A42DBBABF61}"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6B320-334C-4608-A0F6-C10091401841}" type="slidenum">
              <a:rPr lang="en-US" smtClean="0"/>
              <a:t>‹#›</a:t>
            </a:fld>
            <a:endParaRPr lang="en-US"/>
          </a:p>
        </p:txBody>
      </p:sp>
    </p:spTree>
    <p:extLst>
      <p:ext uri="{BB962C8B-B14F-4D97-AF65-F5344CB8AC3E}">
        <p14:creationId xmlns:p14="http://schemas.microsoft.com/office/powerpoint/2010/main" val="874653787"/>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332298-86D6-4C46-BA4E-8A42DBBABF61}"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96B320-334C-4608-A0F6-C10091401841}" type="slidenum">
              <a:rPr lang="en-US" smtClean="0"/>
              <a:t>‹#›</a:t>
            </a:fld>
            <a:endParaRPr lang="en-US"/>
          </a:p>
        </p:txBody>
      </p:sp>
    </p:spTree>
    <p:extLst>
      <p:ext uri="{BB962C8B-B14F-4D97-AF65-F5344CB8AC3E}">
        <p14:creationId xmlns:p14="http://schemas.microsoft.com/office/powerpoint/2010/main" val="1962263658"/>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332298-86D6-4C46-BA4E-8A42DBBABF61}" type="datetimeFigureOut">
              <a:rPr lang="en-US" smtClean="0"/>
              <a:t>9/25/2014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96B320-334C-4608-A0F6-C10091401841}" type="slidenum">
              <a:rPr lang="en-US" smtClean="0"/>
              <a:t>‹#›</a:t>
            </a:fld>
            <a:endParaRPr lang="en-US"/>
          </a:p>
        </p:txBody>
      </p:sp>
    </p:spTree>
    <p:extLst>
      <p:ext uri="{BB962C8B-B14F-4D97-AF65-F5344CB8AC3E}">
        <p14:creationId xmlns:p14="http://schemas.microsoft.com/office/powerpoint/2010/main" val="3312612825"/>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332298-86D6-4C46-BA4E-8A42DBBABF61}" type="datetimeFigureOut">
              <a:rPr lang="en-US" smtClean="0"/>
              <a:t>9/25/2014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96B320-334C-4608-A0F6-C10091401841}" type="slidenum">
              <a:rPr lang="en-US" smtClean="0"/>
              <a:t>‹#›</a:t>
            </a:fld>
            <a:endParaRPr lang="en-US"/>
          </a:p>
        </p:txBody>
      </p:sp>
    </p:spTree>
    <p:extLst>
      <p:ext uri="{BB962C8B-B14F-4D97-AF65-F5344CB8AC3E}">
        <p14:creationId xmlns:p14="http://schemas.microsoft.com/office/powerpoint/2010/main" val="3908862113"/>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332298-86D6-4C46-BA4E-8A42DBBABF61}" type="datetimeFigureOut">
              <a:rPr lang="en-US" smtClean="0"/>
              <a:t>9/25/2014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96B320-334C-4608-A0F6-C10091401841}" type="slidenum">
              <a:rPr lang="en-US" smtClean="0"/>
              <a:t>‹#›</a:t>
            </a:fld>
            <a:endParaRPr lang="en-US"/>
          </a:p>
        </p:txBody>
      </p:sp>
    </p:spTree>
    <p:extLst>
      <p:ext uri="{BB962C8B-B14F-4D97-AF65-F5344CB8AC3E}">
        <p14:creationId xmlns:p14="http://schemas.microsoft.com/office/powerpoint/2010/main" val="355095116"/>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332298-86D6-4C46-BA4E-8A42DBBABF61}"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96B320-334C-4608-A0F6-C10091401841}" type="slidenum">
              <a:rPr lang="en-US" smtClean="0"/>
              <a:t>‹#›</a:t>
            </a:fld>
            <a:endParaRPr lang="en-US"/>
          </a:p>
        </p:txBody>
      </p:sp>
    </p:spTree>
    <p:extLst>
      <p:ext uri="{BB962C8B-B14F-4D97-AF65-F5344CB8AC3E}">
        <p14:creationId xmlns:p14="http://schemas.microsoft.com/office/powerpoint/2010/main" val="188610982"/>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332298-86D6-4C46-BA4E-8A42DBBABF61}"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96B320-334C-4608-A0F6-C10091401841}" type="slidenum">
              <a:rPr lang="en-US" smtClean="0"/>
              <a:t>‹#›</a:t>
            </a:fld>
            <a:endParaRPr lang="en-US"/>
          </a:p>
        </p:txBody>
      </p:sp>
    </p:spTree>
    <p:extLst>
      <p:ext uri="{BB962C8B-B14F-4D97-AF65-F5344CB8AC3E}">
        <p14:creationId xmlns:p14="http://schemas.microsoft.com/office/powerpoint/2010/main" val="1816939583"/>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3000"/>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32298-86D6-4C46-BA4E-8A42DBBABF61}" type="datetimeFigureOut">
              <a:rPr lang="en-US" smtClean="0"/>
              <a:t>9/25/2014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96B320-334C-4608-A0F6-C10091401841}" type="slidenum">
              <a:rPr lang="en-US" smtClean="0"/>
              <a:t>‹#›</a:t>
            </a:fld>
            <a:endParaRPr lang="en-US"/>
          </a:p>
        </p:txBody>
      </p:sp>
    </p:spTree>
    <p:extLst>
      <p:ext uri="{BB962C8B-B14F-4D97-AF65-F5344CB8AC3E}">
        <p14:creationId xmlns:p14="http://schemas.microsoft.com/office/powerpoint/2010/main" val="2230222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990850"/>
          </a:xfrm>
        </p:spPr>
        <p:txBody>
          <a:bodyPr>
            <a:normAutofit/>
          </a:bodyPr>
          <a:lstStyle/>
          <a:p>
            <a:r>
              <a:rPr lang="en-US" sz="8000" dirty="0" smtClean="0"/>
              <a:t>Our Blessings </a:t>
            </a:r>
            <a:br>
              <a:rPr lang="en-US" sz="8000" dirty="0" smtClean="0"/>
            </a:br>
            <a:r>
              <a:rPr lang="en-US" sz="8000" dirty="0" smtClean="0"/>
              <a:t>Are Precious</a:t>
            </a:r>
            <a:endParaRPr lang="en-US" sz="8000" dirty="0"/>
          </a:p>
        </p:txBody>
      </p:sp>
      <p:sp>
        <p:nvSpPr>
          <p:cNvPr id="3" name="Subtitle 2"/>
          <p:cNvSpPr>
            <a:spLocks noGrp="1"/>
          </p:cNvSpPr>
          <p:nvPr>
            <p:ph type="subTitle" idx="1"/>
          </p:nvPr>
        </p:nvSpPr>
        <p:spPr/>
        <p:txBody>
          <a:bodyPr/>
          <a:lstStyle/>
          <a:p>
            <a:r>
              <a:rPr lang="en-US" dirty="0" smtClean="0">
                <a:solidFill>
                  <a:schemeClr val="tx1"/>
                </a:solidFill>
              </a:rPr>
              <a:t>We will look at the value of precious things today as used in the Scriptures.</a:t>
            </a:r>
            <a:endParaRPr lang="en-US" dirty="0">
              <a:solidFill>
                <a:schemeClr val="tx1"/>
              </a:solidFill>
            </a:endParaRPr>
          </a:p>
        </p:txBody>
      </p:sp>
    </p:spTree>
    <p:extLst>
      <p:ext uri="{BB962C8B-B14F-4D97-AF65-F5344CB8AC3E}">
        <p14:creationId xmlns:p14="http://schemas.microsoft.com/office/powerpoint/2010/main" val="1199249040"/>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CHRIST IS OUR PRECIOUS CORNERSTONE.</a:t>
            </a:r>
            <a:endParaRPr lang="en-US" dirty="0"/>
          </a:p>
        </p:txBody>
      </p:sp>
      <p:sp>
        <p:nvSpPr>
          <p:cNvPr id="3" name="Content Placeholder 2"/>
          <p:cNvSpPr>
            <a:spLocks noGrp="1"/>
          </p:cNvSpPr>
          <p:nvPr>
            <p:ph idx="1"/>
          </p:nvPr>
        </p:nvSpPr>
        <p:spPr/>
        <p:txBody>
          <a:bodyPr>
            <a:normAutofit/>
          </a:bodyPr>
          <a:lstStyle/>
          <a:p>
            <a:r>
              <a:rPr lang="en-US" dirty="0" smtClean="0"/>
              <a:t>In ancient buildings, every stone was "laid to" and measured from the corner stone.</a:t>
            </a:r>
          </a:p>
          <a:p>
            <a:r>
              <a:rPr lang="en-US" dirty="0" smtClean="0"/>
              <a:t>It was the standard, the base, for the entire building.</a:t>
            </a:r>
          </a:p>
          <a:p>
            <a:r>
              <a:rPr lang="en-US" dirty="0" smtClean="0"/>
              <a:t>So it is with Christ. To build our lives "upon the rock" Matthew 7:24-27, means to use Him as our standard; to do otherwise is to suffer loss.</a:t>
            </a:r>
          </a:p>
          <a:p>
            <a:r>
              <a:rPr lang="en-US" dirty="0" smtClean="0"/>
              <a:t>Note what Peter says in Acts 4:11,12.</a:t>
            </a:r>
          </a:p>
          <a:p>
            <a:endParaRPr lang="en-US" dirty="0"/>
          </a:p>
        </p:txBody>
      </p:sp>
    </p:spTree>
    <p:extLst>
      <p:ext uri="{BB962C8B-B14F-4D97-AF65-F5344CB8AC3E}">
        <p14:creationId xmlns:p14="http://schemas.microsoft.com/office/powerpoint/2010/main" val="427905284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OURS IS A PRECIOUS FAITH.</a:t>
            </a:r>
            <a:endParaRPr lang="en-US" dirty="0"/>
          </a:p>
        </p:txBody>
      </p:sp>
      <p:sp>
        <p:nvSpPr>
          <p:cNvPr id="3" name="Content Placeholder 2"/>
          <p:cNvSpPr>
            <a:spLocks noGrp="1"/>
          </p:cNvSpPr>
          <p:nvPr>
            <p:ph idx="1"/>
          </p:nvPr>
        </p:nvSpPr>
        <p:spPr>
          <a:xfrm>
            <a:off x="76200" y="1295400"/>
            <a:ext cx="8991600" cy="5410200"/>
          </a:xfrm>
        </p:spPr>
        <p:txBody>
          <a:bodyPr>
            <a:normAutofit fontScale="85000" lnSpcReduction="10000"/>
          </a:bodyPr>
          <a:lstStyle/>
          <a:p>
            <a:r>
              <a:rPr lang="en-US" dirty="0" smtClean="0"/>
              <a:t>Look </a:t>
            </a:r>
            <a:r>
              <a:rPr lang="en-US" dirty="0"/>
              <a:t>at what Peter tells us in: 1 </a:t>
            </a:r>
            <a:r>
              <a:rPr lang="en-US" dirty="0" smtClean="0"/>
              <a:t>Peter. 1:7 “that the proof of your faith, being more precious than gold which is perishable, even though tested by fire, may be found to result in praise and glory and honor at the revelation of Jesus Christ;”.</a:t>
            </a:r>
            <a:endParaRPr lang="en-US" dirty="0"/>
          </a:p>
          <a:p>
            <a:r>
              <a:rPr lang="en-US" dirty="0" smtClean="0"/>
              <a:t>This </a:t>
            </a:r>
            <a:r>
              <a:rPr lang="en-US" dirty="0"/>
              <a:t>"precious faith" does not come from within </a:t>
            </a:r>
            <a:r>
              <a:rPr lang="en-US" dirty="0" smtClean="0"/>
              <a:t>us.</a:t>
            </a:r>
          </a:p>
          <a:p>
            <a:r>
              <a:rPr lang="en-US" dirty="0" smtClean="0"/>
              <a:t>Jude 3: “Beloved, while I was making every effort to write you about our common salvation, I felt the necessity to write to you appealing that you contend earnestly for the faith of which was once for all delivered to the saints”.</a:t>
            </a:r>
            <a:endParaRPr lang="en-US" dirty="0"/>
          </a:p>
          <a:p>
            <a:r>
              <a:rPr lang="en-US" dirty="0" smtClean="0"/>
              <a:t>This </a:t>
            </a:r>
            <a:r>
              <a:rPr lang="en-US" dirty="0"/>
              <a:t>precious faith results from hearing the precious words of God. </a:t>
            </a:r>
            <a:r>
              <a:rPr lang="en-US" dirty="0" smtClean="0"/>
              <a:t>Romans 10:17: “So faith comes from hearing, and hearing by the word of Christ”.</a:t>
            </a:r>
            <a:endParaRPr lang="en-US" dirty="0"/>
          </a:p>
          <a:p>
            <a:endParaRPr lang="en-US" dirty="0"/>
          </a:p>
        </p:txBody>
      </p:sp>
    </p:spTree>
    <p:extLst>
      <p:ext uri="{BB962C8B-B14F-4D97-AF65-F5344CB8AC3E}">
        <p14:creationId xmlns:p14="http://schemas.microsoft.com/office/powerpoint/2010/main" val="284578008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OURS IS A PRECIOUS FAITH.</a:t>
            </a:r>
            <a:endParaRPr lang="en-US" dirty="0"/>
          </a:p>
        </p:txBody>
      </p:sp>
      <p:sp>
        <p:nvSpPr>
          <p:cNvPr id="3" name="Content Placeholder 2"/>
          <p:cNvSpPr>
            <a:spLocks noGrp="1"/>
          </p:cNvSpPr>
          <p:nvPr>
            <p:ph idx="1"/>
          </p:nvPr>
        </p:nvSpPr>
        <p:spPr>
          <a:xfrm>
            <a:off x="76200" y="1295400"/>
            <a:ext cx="8991600" cy="5410200"/>
          </a:xfrm>
        </p:spPr>
        <p:txBody>
          <a:bodyPr>
            <a:normAutofit fontScale="92500"/>
          </a:bodyPr>
          <a:lstStyle/>
          <a:p>
            <a:r>
              <a:rPr lang="en-US" dirty="0" smtClean="0"/>
              <a:t>He tells us that there is "one faith" Ephesians 4:5.</a:t>
            </a:r>
          </a:p>
          <a:p>
            <a:r>
              <a:rPr lang="en-US" dirty="0" smtClean="0"/>
              <a:t>Peter </a:t>
            </a:r>
            <a:r>
              <a:rPr lang="en-US" dirty="0" err="1" smtClean="0"/>
              <a:t>echos</a:t>
            </a:r>
            <a:r>
              <a:rPr lang="en-US" dirty="0" smtClean="0"/>
              <a:t> this in 2 Peter 1:1 “Simon Peter, a bond-servant and apostle of Jesus Christ, to those who have received a faith of the same kind as ours, by the righteousness of our God and Savior, Jesus Christ”.</a:t>
            </a:r>
          </a:p>
          <a:p>
            <a:r>
              <a:rPr lang="en-US" dirty="0" smtClean="0"/>
              <a:t>We are justified by faith, Romans 5:1: “Therefore having been justified by faith, we have peace with God through our Lord Jesus Christ”</a:t>
            </a:r>
          </a:p>
          <a:p>
            <a:r>
              <a:rPr lang="en-US" dirty="0" smtClean="0"/>
              <a:t>And we are saved by faith, Ephesians. 2:8 :For by grace you have been saved through faith, and that not of yourselves it is the gift of God”.</a:t>
            </a:r>
          </a:p>
          <a:p>
            <a:endParaRPr lang="en-US" dirty="0"/>
          </a:p>
        </p:txBody>
      </p:sp>
    </p:spTree>
    <p:extLst>
      <p:ext uri="{BB962C8B-B14F-4D97-AF65-F5344CB8AC3E}">
        <p14:creationId xmlns:p14="http://schemas.microsoft.com/office/powerpoint/2010/main" val="92865262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OURS IS A PRECIOUS FAITH.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Paul also tells us that, "We walk by faith" 2 Corinthians 5:7, </a:t>
            </a:r>
          </a:p>
          <a:p>
            <a:r>
              <a:rPr lang="en-US" dirty="0" smtClean="0"/>
              <a:t>A</a:t>
            </a:r>
            <a:r>
              <a:rPr lang="en-US" dirty="0" smtClean="0"/>
              <a:t>nd we "live by faith" Romans 1;17: “For in it the righteousness of God is revealed from faith to faith; as it is written, But the righteous man shall live by faith”.</a:t>
            </a:r>
          </a:p>
          <a:p>
            <a:r>
              <a:rPr lang="en-US" dirty="0" smtClean="0"/>
              <a:t>So, to share in "the like precious faith" which was "once for all delivered unto the saints" is a great blessing.</a:t>
            </a:r>
          </a:p>
          <a:p>
            <a:r>
              <a:rPr lang="en-US" dirty="0" smtClean="0"/>
              <a:t>Yes, how precious is our faith!</a:t>
            </a:r>
          </a:p>
          <a:p>
            <a:endParaRPr lang="en-US" dirty="0"/>
          </a:p>
        </p:txBody>
      </p:sp>
    </p:spTree>
    <p:extLst>
      <p:ext uri="{BB962C8B-B14F-4D97-AF65-F5344CB8AC3E}">
        <p14:creationId xmlns:p14="http://schemas.microsoft.com/office/powerpoint/2010/main" val="11549856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PROMISES OF GOD ARE PRECIOUS.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God </a:t>
            </a:r>
            <a:r>
              <a:rPr lang="en-US" dirty="0"/>
              <a:t>made promise to Noah to save him, if Noah would do as God directed him.</a:t>
            </a:r>
          </a:p>
          <a:p>
            <a:r>
              <a:rPr lang="en-US" dirty="0" smtClean="0"/>
              <a:t>God </a:t>
            </a:r>
            <a:r>
              <a:rPr lang="en-US" dirty="0"/>
              <a:t>kept His promise.</a:t>
            </a:r>
          </a:p>
          <a:p>
            <a:r>
              <a:rPr lang="en-US" dirty="0" smtClean="0"/>
              <a:t>He </a:t>
            </a:r>
            <a:r>
              <a:rPr lang="en-US" dirty="0"/>
              <a:t>made promises to Abraham, and He kept them every one.</a:t>
            </a:r>
          </a:p>
          <a:p>
            <a:r>
              <a:rPr lang="en-US" dirty="0" smtClean="0"/>
              <a:t>Look </a:t>
            </a:r>
            <a:r>
              <a:rPr lang="en-US" dirty="0"/>
              <a:t>at what Peter says in, 2 </a:t>
            </a:r>
            <a:r>
              <a:rPr lang="en-US" dirty="0" smtClean="0"/>
              <a:t>Peter 3:9: “The Lord is not slow about his promise, as some count slowness, but is patient toward you, not wishing for any to perish but for all to come to repentance”.</a:t>
            </a:r>
            <a:endParaRPr lang="en-US" dirty="0"/>
          </a:p>
        </p:txBody>
      </p:sp>
    </p:spTree>
    <p:extLst>
      <p:ext uri="{BB962C8B-B14F-4D97-AF65-F5344CB8AC3E}">
        <p14:creationId xmlns:p14="http://schemas.microsoft.com/office/powerpoint/2010/main" val="380785707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PROMISES OF GOD ARE PRECIOUS.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But how abundant and glorious are those promises we find in the Gospel?</a:t>
            </a:r>
          </a:p>
          <a:p>
            <a:r>
              <a:rPr lang="en-US" dirty="0" smtClean="0"/>
              <a:t>He promises us that we can be His children, that our sins can all be forgiven, that He will strengthen and keep us, that we can live with Him forever. </a:t>
            </a:r>
          </a:p>
          <a:p>
            <a:r>
              <a:rPr lang="en-US" dirty="0" smtClean="0"/>
              <a:t>1 John 3:1; Mark 16:16; Matthew 28:18-20; Romans 8:31-39; John 14:1-6.</a:t>
            </a:r>
          </a:p>
          <a:p>
            <a:r>
              <a:rPr lang="en-US" dirty="0" smtClean="0"/>
              <a:t>Peter wrote of these precious promises in: 2 Peter 1:3,4.</a:t>
            </a:r>
          </a:p>
          <a:p>
            <a:endParaRPr lang="en-US" dirty="0" smtClean="0"/>
          </a:p>
          <a:p>
            <a:endParaRPr lang="en-US" dirty="0"/>
          </a:p>
        </p:txBody>
      </p:sp>
    </p:spTree>
    <p:extLst>
      <p:ext uri="{BB962C8B-B14F-4D97-AF65-F5344CB8AC3E}">
        <p14:creationId xmlns:p14="http://schemas.microsoft.com/office/powerpoint/2010/main" val="183097590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PROMISES OF GOD ARE PRECIOUS.</a:t>
            </a:r>
            <a:endParaRPr lang="en-US" dirty="0"/>
          </a:p>
        </p:txBody>
      </p:sp>
      <p:sp>
        <p:nvSpPr>
          <p:cNvPr id="3" name="Content Placeholder 2"/>
          <p:cNvSpPr>
            <a:spLocks noGrp="1"/>
          </p:cNvSpPr>
          <p:nvPr>
            <p:ph idx="1"/>
          </p:nvPr>
        </p:nvSpPr>
        <p:spPr/>
        <p:txBody>
          <a:bodyPr>
            <a:normAutofit fontScale="92500"/>
          </a:bodyPr>
          <a:lstStyle/>
          <a:p>
            <a:r>
              <a:rPr lang="en-US" dirty="0" smtClean="0"/>
              <a:t>His promises make possible our living the kind of life He wants us to live.</a:t>
            </a:r>
          </a:p>
          <a:p>
            <a:r>
              <a:rPr lang="en-US" dirty="0" smtClean="0"/>
              <a:t>We can have assurance as we strive to serve Him. Hebrews. 10:23 “Let us hold fast the confession of our hope without wavering, for He who promised is faithful;”.</a:t>
            </a:r>
          </a:p>
          <a:p>
            <a:r>
              <a:rPr lang="en-US" dirty="0" smtClean="0"/>
              <a:t>The Lord promised, "Lo, I am with you </a:t>
            </a:r>
            <a:r>
              <a:rPr lang="en-US" dirty="0" err="1" smtClean="0"/>
              <a:t>alway</a:t>
            </a:r>
            <a:r>
              <a:rPr lang="en-US" dirty="0" smtClean="0"/>
              <a:t>, even unto the end of the world." Matthew 28:20.</a:t>
            </a:r>
          </a:p>
          <a:p>
            <a:r>
              <a:rPr lang="en-US" dirty="0" smtClean="0"/>
              <a:t>Truly, His promises are precious.</a:t>
            </a:r>
          </a:p>
          <a:p>
            <a:endParaRPr lang="en-US" dirty="0"/>
          </a:p>
        </p:txBody>
      </p:sp>
    </p:spTree>
    <p:extLst>
      <p:ext uri="{BB962C8B-B14F-4D97-AF65-F5344CB8AC3E}">
        <p14:creationId xmlns:p14="http://schemas.microsoft.com/office/powerpoint/2010/main" val="283275363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Precious things are valuable to us.</a:t>
            </a:r>
          </a:p>
          <a:p>
            <a:r>
              <a:rPr lang="en-US" dirty="0" smtClean="0"/>
              <a:t>The precious blessings of God should be treasured in our hearts and minds.</a:t>
            </a:r>
          </a:p>
          <a:p>
            <a:r>
              <a:rPr lang="en-US" dirty="0" smtClean="0"/>
              <a:t>Many things in scripture are described as precious.</a:t>
            </a:r>
          </a:p>
          <a:p>
            <a:r>
              <a:rPr lang="en-US" dirty="0" smtClean="0"/>
              <a:t>But our salvation in Christ should be the most precious of all.</a:t>
            </a:r>
            <a:endParaRPr lang="en-US" dirty="0"/>
          </a:p>
        </p:txBody>
      </p:sp>
    </p:spTree>
    <p:extLst>
      <p:ext uri="{BB962C8B-B14F-4D97-AF65-F5344CB8AC3E}">
        <p14:creationId xmlns:p14="http://schemas.microsoft.com/office/powerpoint/2010/main" val="367403618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word "precious" is used in its many forms about 73 times in the Bible.</a:t>
            </a:r>
          </a:p>
          <a:p>
            <a:r>
              <a:rPr lang="en-US" dirty="0" smtClean="0"/>
              <a:t>There </a:t>
            </a:r>
            <a:r>
              <a:rPr lang="en-US" dirty="0"/>
              <a:t>are many definitions drawn from the word and its use, such as:</a:t>
            </a:r>
          </a:p>
          <a:p>
            <a:r>
              <a:rPr lang="en-US" dirty="0" smtClean="0"/>
              <a:t>Desire </a:t>
            </a:r>
            <a:r>
              <a:rPr lang="en-US" dirty="0"/>
              <a:t>- Desirable objects - Good - Rare - Held in Honor - Very Expensive - Costly - Of Great Value - Dear.</a:t>
            </a:r>
          </a:p>
          <a:p>
            <a:endParaRPr lang="en-US" dirty="0"/>
          </a:p>
        </p:txBody>
      </p:sp>
    </p:spTree>
    <p:extLst>
      <p:ext uri="{BB962C8B-B14F-4D97-AF65-F5344CB8AC3E}">
        <p14:creationId xmlns:p14="http://schemas.microsoft.com/office/powerpoint/2010/main" val="183513661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Quite often the apostle Peter used the word "precious" when referring to the blessings we have in Christ.</a:t>
            </a:r>
          </a:p>
          <a:p>
            <a:r>
              <a:rPr lang="en-US" dirty="0" smtClean="0"/>
              <a:t>Surely we should recognize the value of what God has given us.</a:t>
            </a:r>
          </a:p>
          <a:p>
            <a:r>
              <a:rPr lang="en-US" dirty="0" smtClean="0"/>
              <a:t>Therefore, we should pay special heed to that which He calls "precious."</a:t>
            </a:r>
          </a:p>
          <a:p>
            <a:r>
              <a:rPr lang="en-US" dirty="0" smtClean="0"/>
              <a:t>Since Peter speaks so much of the precious gifts of God, let us study some precious things that he names in his writings.</a:t>
            </a:r>
          </a:p>
          <a:p>
            <a:endParaRPr lang="en-US" dirty="0"/>
          </a:p>
        </p:txBody>
      </p:sp>
    </p:spTree>
    <p:extLst>
      <p:ext uri="{BB962C8B-B14F-4D97-AF65-F5344CB8AC3E}">
        <p14:creationId xmlns:p14="http://schemas.microsoft.com/office/powerpoint/2010/main" val="110262171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BLOOD OF CHRIST IS PRECIOUS.</a:t>
            </a:r>
            <a:endParaRPr lang="en-US" dirty="0"/>
          </a:p>
        </p:txBody>
      </p:sp>
      <p:sp>
        <p:nvSpPr>
          <p:cNvPr id="3" name="Content Placeholder 2"/>
          <p:cNvSpPr>
            <a:spLocks noGrp="1"/>
          </p:cNvSpPr>
          <p:nvPr>
            <p:ph idx="1"/>
          </p:nvPr>
        </p:nvSpPr>
        <p:spPr>
          <a:xfrm>
            <a:off x="76200" y="1600200"/>
            <a:ext cx="8610600" cy="5105400"/>
          </a:xfrm>
        </p:spPr>
        <p:txBody>
          <a:bodyPr>
            <a:normAutofit fontScale="85000" lnSpcReduction="20000"/>
          </a:bodyPr>
          <a:lstStyle/>
          <a:p>
            <a:r>
              <a:rPr lang="en-US" dirty="0" smtClean="0"/>
              <a:t>Look </a:t>
            </a:r>
            <a:r>
              <a:rPr lang="en-US" dirty="0"/>
              <a:t>at what Peter says in: 1 </a:t>
            </a:r>
            <a:r>
              <a:rPr lang="en-US" dirty="0" smtClean="0"/>
              <a:t>Peter 1:18,19: “Knowing that you were not redeemed with perishable thins like silver or gold from your futile way of life inherited from your forefathers, but with precious blood, as of a lamb unblemished and spotless, the blood of CHRIST”.</a:t>
            </a:r>
            <a:endParaRPr lang="en-US" dirty="0"/>
          </a:p>
          <a:p>
            <a:r>
              <a:rPr lang="en-US" dirty="0" smtClean="0"/>
              <a:t>The </a:t>
            </a:r>
            <a:r>
              <a:rPr lang="en-US" dirty="0"/>
              <a:t>events at Calvary were not accidents!</a:t>
            </a:r>
          </a:p>
          <a:p>
            <a:r>
              <a:rPr lang="en-US" dirty="0" smtClean="0"/>
              <a:t>Christ </a:t>
            </a:r>
            <a:r>
              <a:rPr lang="en-US" dirty="0"/>
              <a:t>purposed to die for us, to shed His blood to cleanse us from sin.</a:t>
            </a:r>
          </a:p>
          <a:p>
            <a:r>
              <a:rPr lang="en-US" dirty="0" smtClean="0"/>
              <a:t>Note </a:t>
            </a:r>
            <a:r>
              <a:rPr lang="en-US" dirty="0"/>
              <a:t>what He said in: </a:t>
            </a:r>
            <a:r>
              <a:rPr lang="en-US" dirty="0" smtClean="0"/>
              <a:t>John 10:17,18: “For this reason the Father loves Me, because I lay down My life that I may take it again.  No one has taken it away from Me, but I lay it down  on my own initiative.  I have authority to lay it down, and I have authority to take it up again.  This commandment I received from My Father”.</a:t>
            </a:r>
            <a:endParaRPr lang="en-US" dirty="0"/>
          </a:p>
          <a:p>
            <a:endParaRPr lang="en-US" dirty="0"/>
          </a:p>
        </p:txBody>
      </p:sp>
    </p:spTree>
    <p:extLst>
      <p:ext uri="{BB962C8B-B14F-4D97-AF65-F5344CB8AC3E}">
        <p14:creationId xmlns:p14="http://schemas.microsoft.com/office/powerpoint/2010/main" val="341871847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BLOOD OF CHRIST IS PRECIOUS.</a:t>
            </a:r>
            <a:endParaRPr lang="en-US" dirty="0"/>
          </a:p>
        </p:txBody>
      </p:sp>
      <p:sp>
        <p:nvSpPr>
          <p:cNvPr id="3" name="Content Placeholder 2"/>
          <p:cNvSpPr>
            <a:spLocks noGrp="1"/>
          </p:cNvSpPr>
          <p:nvPr>
            <p:ph idx="1"/>
          </p:nvPr>
        </p:nvSpPr>
        <p:spPr>
          <a:xfrm>
            <a:off x="76200" y="1371600"/>
            <a:ext cx="9067800" cy="5181600"/>
          </a:xfrm>
        </p:spPr>
        <p:txBody>
          <a:bodyPr>
            <a:normAutofit fontScale="92500"/>
          </a:bodyPr>
          <a:lstStyle/>
          <a:p>
            <a:r>
              <a:rPr lang="en-US" dirty="0" smtClean="0"/>
              <a:t>His death was voluntary, He gave Himself. Why?</a:t>
            </a:r>
          </a:p>
          <a:p>
            <a:r>
              <a:rPr lang="en-US" dirty="0" smtClean="0"/>
              <a:t>Because: Hebrews 9:22: “And according to the Law, one may almost say, all things are cleansed with blood, and without shedding of blood there is no forgiveness”.</a:t>
            </a:r>
          </a:p>
          <a:p>
            <a:r>
              <a:rPr lang="en-US" dirty="0" smtClean="0"/>
              <a:t>Only because of His blood can we come to God.</a:t>
            </a:r>
          </a:p>
          <a:p>
            <a:r>
              <a:rPr lang="en-US" dirty="0" smtClean="0"/>
              <a:t>Look at what is said in Hebrews 10:19,20: “Since therefore brethren, we have confidence to enter the holy place by the blood of Jesus, by a new and living way which He inaugurated for us through the veil, that is, His flesh”.</a:t>
            </a:r>
          </a:p>
          <a:p>
            <a:endParaRPr lang="en-US" dirty="0"/>
          </a:p>
        </p:txBody>
      </p:sp>
    </p:spTree>
    <p:extLst>
      <p:ext uri="{BB962C8B-B14F-4D97-AF65-F5344CB8AC3E}">
        <p14:creationId xmlns:p14="http://schemas.microsoft.com/office/powerpoint/2010/main" val="361712078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BLOOD OF CHRIST IS PRECIOUS.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By His blood we are justified, Romans 5:9: “Much more then, having now been justified by His blood, we shall be saved from the wrath of God through Him”.</a:t>
            </a:r>
          </a:p>
          <a:p>
            <a:r>
              <a:rPr lang="en-US" dirty="0" smtClean="0"/>
              <a:t>And by His blood we are reconciled to God, Colossians 1:18-22.</a:t>
            </a:r>
          </a:p>
          <a:p>
            <a:r>
              <a:rPr lang="en-US" dirty="0" smtClean="0"/>
              <a:t>Look at what John says: 1 John 1:7 “but if we walk in the light as He Himself is in the light, we have fellowship with one another, and the blood of Jesus His Son cleanses us from all sin”.</a:t>
            </a:r>
          </a:p>
          <a:p>
            <a:endParaRPr lang="en-US" dirty="0"/>
          </a:p>
        </p:txBody>
      </p:sp>
    </p:spTree>
    <p:extLst>
      <p:ext uri="{BB962C8B-B14F-4D97-AF65-F5344CB8AC3E}">
        <p14:creationId xmlns:p14="http://schemas.microsoft.com/office/powerpoint/2010/main" val="344740684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BLOOD OF CHRIST IS PRECIOUS.</a:t>
            </a:r>
            <a:endParaRPr lang="en-US" dirty="0"/>
          </a:p>
        </p:txBody>
      </p:sp>
      <p:sp>
        <p:nvSpPr>
          <p:cNvPr id="3" name="Content Placeholder 2"/>
          <p:cNvSpPr>
            <a:spLocks noGrp="1"/>
          </p:cNvSpPr>
          <p:nvPr>
            <p:ph idx="1"/>
          </p:nvPr>
        </p:nvSpPr>
        <p:spPr/>
        <p:txBody>
          <a:bodyPr/>
          <a:lstStyle/>
          <a:p>
            <a:r>
              <a:rPr lang="en-US" dirty="0" smtClean="0"/>
              <a:t>Yes, the blood of Jesus is precious, it is very valuable to us.</a:t>
            </a:r>
          </a:p>
          <a:p>
            <a:r>
              <a:rPr lang="en-US" dirty="0" smtClean="0"/>
              <a:t>Look at Acts 20:28: “Be on guard for yourselves and for all the flock, among which the Holy Spirit has made you overseers, to shepherd the church of God which He purchased with His own blood”.</a:t>
            </a:r>
          </a:p>
          <a:p>
            <a:endParaRPr lang="en-US" dirty="0"/>
          </a:p>
        </p:txBody>
      </p:sp>
    </p:spTree>
    <p:extLst>
      <p:ext uri="{BB962C8B-B14F-4D97-AF65-F5344CB8AC3E}">
        <p14:creationId xmlns:p14="http://schemas.microsoft.com/office/powerpoint/2010/main" val="59321845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CHRIST IS OUR PRECIOUS CORNERSTONE.</a:t>
            </a:r>
            <a:endParaRPr lang="en-US" dirty="0"/>
          </a:p>
        </p:txBody>
      </p:sp>
      <p:sp>
        <p:nvSpPr>
          <p:cNvPr id="3" name="Content Placeholder 2"/>
          <p:cNvSpPr>
            <a:spLocks noGrp="1"/>
          </p:cNvSpPr>
          <p:nvPr>
            <p:ph idx="1"/>
          </p:nvPr>
        </p:nvSpPr>
        <p:spPr/>
        <p:txBody>
          <a:bodyPr>
            <a:normAutofit lnSpcReduction="10000"/>
          </a:bodyPr>
          <a:lstStyle/>
          <a:p>
            <a:r>
              <a:rPr lang="en-US" dirty="0" smtClean="0"/>
              <a:t>Look </a:t>
            </a:r>
            <a:r>
              <a:rPr lang="en-US" dirty="0"/>
              <a:t>at what Peter says: 1 </a:t>
            </a:r>
            <a:r>
              <a:rPr lang="en-US" dirty="0" smtClean="0"/>
              <a:t>Peter 2:4-7</a:t>
            </a:r>
            <a:r>
              <a:rPr lang="en-US" dirty="0"/>
              <a:t>.</a:t>
            </a:r>
          </a:p>
          <a:p>
            <a:r>
              <a:rPr lang="en-US" dirty="0" smtClean="0"/>
              <a:t>Throughout </a:t>
            </a:r>
            <a:r>
              <a:rPr lang="en-US" dirty="0"/>
              <a:t>the Bible Jesus is called that cornerstone.</a:t>
            </a:r>
          </a:p>
          <a:p>
            <a:r>
              <a:rPr lang="en-US" dirty="0" smtClean="0"/>
              <a:t>That </a:t>
            </a:r>
            <a:r>
              <a:rPr lang="en-US" dirty="0"/>
              <a:t>He is "the Christ, the Son of the living God", is the stone on which the church is built. </a:t>
            </a:r>
            <a:r>
              <a:rPr lang="en-US" dirty="0" smtClean="0"/>
              <a:t>(Matthew 16:18 “And I also say to you that you are Peter, and upon this rock I will build My church; and the gates of hades shall not overpower it”).</a:t>
            </a:r>
            <a:endParaRPr lang="en-US" dirty="0"/>
          </a:p>
          <a:p>
            <a:endParaRPr lang="en-US" dirty="0"/>
          </a:p>
        </p:txBody>
      </p:sp>
    </p:spTree>
    <p:extLst>
      <p:ext uri="{BB962C8B-B14F-4D97-AF65-F5344CB8AC3E}">
        <p14:creationId xmlns:p14="http://schemas.microsoft.com/office/powerpoint/2010/main" val="133170865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CHRIST IS OUR PRECIOUS CORNERSTONE.</a:t>
            </a:r>
            <a:endParaRPr lang="en-US" dirty="0"/>
          </a:p>
        </p:txBody>
      </p:sp>
      <p:sp>
        <p:nvSpPr>
          <p:cNvPr id="3" name="Content Placeholder 2"/>
          <p:cNvSpPr>
            <a:spLocks noGrp="1"/>
          </p:cNvSpPr>
          <p:nvPr>
            <p:ph idx="1"/>
          </p:nvPr>
        </p:nvSpPr>
        <p:spPr>
          <a:xfrm>
            <a:off x="76200" y="1371600"/>
            <a:ext cx="8991600" cy="5257800"/>
          </a:xfrm>
        </p:spPr>
        <p:txBody>
          <a:bodyPr>
            <a:normAutofit fontScale="92500" lnSpcReduction="10000"/>
          </a:bodyPr>
          <a:lstStyle/>
          <a:p>
            <a:r>
              <a:rPr lang="en-US" dirty="0" smtClean="0"/>
              <a:t>Paul writes that Christians are "built upon the foundations of the apostles and prophets, Christ Jesus himself being the chief corner stone." Ephesians 2:20: “having been built upon the foundation of the apostles and prophets, Christ Jesus Himself being the cornerstone”.</a:t>
            </a:r>
          </a:p>
          <a:p>
            <a:r>
              <a:rPr lang="en-US" dirty="0" smtClean="0"/>
              <a:t>1 Corinthians 3:10,11: “According to the grace of God which was given to me, as a wise master builder I laid a foundation, and another is building upon it. </a:t>
            </a:r>
            <a:r>
              <a:rPr lang="en-US" dirty="0" smtClean="0"/>
              <a:t>But let each man be careful how he builds upon it. For no man  can lay a foundation other than the one which is laid, which is Jesus Christ”.</a:t>
            </a:r>
            <a:endParaRPr lang="en-US" dirty="0" smtClean="0"/>
          </a:p>
        </p:txBody>
      </p:sp>
    </p:spTree>
    <p:extLst>
      <p:ext uri="{BB962C8B-B14F-4D97-AF65-F5344CB8AC3E}">
        <p14:creationId xmlns:p14="http://schemas.microsoft.com/office/powerpoint/2010/main" val="337150276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1504</Words>
  <Application>Microsoft Office PowerPoint</Application>
  <PresentationFormat>On-screen Show (4:3)</PresentationFormat>
  <Paragraphs>75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Our Blessings  Are Precious</vt:lpstr>
      <vt:lpstr>INTRODUCTION</vt:lpstr>
      <vt:lpstr>INTRODUCTION</vt:lpstr>
      <vt:lpstr>THE BLOOD OF CHRIST IS PRECIOUS.</vt:lpstr>
      <vt:lpstr>THE BLOOD OF CHRIST IS PRECIOUS.</vt:lpstr>
      <vt:lpstr>THE BLOOD OF CHRIST IS PRECIOUS.</vt:lpstr>
      <vt:lpstr>THE BLOOD OF CHRIST IS PRECIOUS.</vt:lpstr>
      <vt:lpstr>JESUS CHRIST IS OUR PRECIOUS CORNERSTONE.</vt:lpstr>
      <vt:lpstr>JESUS CHRIST IS OUR PRECIOUS CORNERSTONE.</vt:lpstr>
      <vt:lpstr>JESUS CHRIST IS OUR PRECIOUS CORNERSTONE.</vt:lpstr>
      <vt:lpstr>OURS IS A PRECIOUS FAITH.</vt:lpstr>
      <vt:lpstr>OURS IS A PRECIOUS FAITH.</vt:lpstr>
      <vt:lpstr>OURS IS A PRECIOUS FAITH.</vt:lpstr>
      <vt:lpstr>THE PROMISES OF GOD ARE PRECIOUS.</vt:lpstr>
      <vt:lpstr>THE PROMISES OF GOD ARE PRECIOUS.</vt:lpstr>
      <vt:lpstr>THE PROMISES OF GOD ARE PRECIOUS.</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Blessings  Are Precious</dc:title>
  <dc:creator>Aarons</dc:creator>
  <cp:lastModifiedBy>Aarons</cp:lastModifiedBy>
  <cp:revision>8</cp:revision>
  <dcterms:created xsi:type="dcterms:W3CDTF">2014-09-25T06:46:08Z</dcterms:created>
  <dcterms:modified xsi:type="dcterms:W3CDTF">2014-09-25T07:45:10Z</dcterms:modified>
</cp:coreProperties>
</file>