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9" r:id="rId14"/>
    <p:sldId id="268" r:id="rId15"/>
    <p:sldId id="270" r:id="rId16"/>
    <p:sldId id="271" r:id="rId17"/>
    <p:sldId id="272" r:id="rId18"/>
    <p:sldId id="274" r:id="rId19"/>
    <p:sldId id="273" r:id="rId20"/>
    <p:sldId id="275"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87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D0E05A-49FF-46D6-B926-647396FBA023}" type="datetimeFigureOut">
              <a:rPr lang="en-US" smtClean="0"/>
              <a:t>9/26/2013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0B738-3D2A-4A09-BB2B-66157BFA2E87}" type="slidenum">
              <a:rPr lang="en-US" smtClean="0"/>
              <a:t>‹#›</a:t>
            </a:fld>
            <a:endParaRPr lang="en-US"/>
          </a:p>
        </p:txBody>
      </p:sp>
    </p:spTree>
    <p:extLst>
      <p:ext uri="{BB962C8B-B14F-4D97-AF65-F5344CB8AC3E}">
        <p14:creationId xmlns:p14="http://schemas.microsoft.com/office/powerpoint/2010/main" val="2704481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D0E05A-49FF-46D6-B926-647396FBA023}" type="datetimeFigureOut">
              <a:rPr lang="en-US" smtClean="0"/>
              <a:t>9/26/2013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0B738-3D2A-4A09-BB2B-66157BFA2E87}" type="slidenum">
              <a:rPr lang="en-US" smtClean="0"/>
              <a:t>‹#›</a:t>
            </a:fld>
            <a:endParaRPr lang="en-US"/>
          </a:p>
        </p:txBody>
      </p:sp>
    </p:spTree>
    <p:extLst>
      <p:ext uri="{BB962C8B-B14F-4D97-AF65-F5344CB8AC3E}">
        <p14:creationId xmlns:p14="http://schemas.microsoft.com/office/powerpoint/2010/main" val="2874655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D0E05A-49FF-46D6-B926-647396FBA023}" type="datetimeFigureOut">
              <a:rPr lang="en-US" smtClean="0"/>
              <a:t>9/26/2013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0B738-3D2A-4A09-BB2B-66157BFA2E87}" type="slidenum">
              <a:rPr lang="en-US" smtClean="0"/>
              <a:t>‹#›</a:t>
            </a:fld>
            <a:endParaRPr lang="en-US"/>
          </a:p>
        </p:txBody>
      </p:sp>
    </p:spTree>
    <p:extLst>
      <p:ext uri="{BB962C8B-B14F-4D97-AF65-F5344CB8AC3E}">
        <p14:creationId xmlns:p14="http://schemas.microsoft.com/office/powerpoint/2010/main" val="907833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D0E05A-49FF-46D6-B926-647396FBA023}" type="datetimeFigureOut">
              <a:rPr lang="en-US" smtClean="0"/>
              <a:t>9/26/2013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0B738-3D2A-4A09-BB2B-66157BFA2E87}" type="slidenum">
              <a:rPr lang="en-US" smtClean="0"/>
              <a:t>‹#›</a:t>
            </a:fld>
            <a:endParaRPr lang="en-US"/>
          </a:p>
        </p:txBody>
      </p:sp>
    </p:spTree>
    <p:extLst>
      <p:ext uri="{BB962C8B-B14F-4D97-AF65-F5344CB8AC3E}">
        <p14:creationId xmlns:p14="http://schemas.microsoft.com/office/powerpoint/2010/main" val="3057345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D0E05A-49FF-46D6-B926-647396FBA023}" type="datetimeFigureOut">
              <a:rPr lang="en-US" smtClean="0"/>
              <a:t>9/26/2013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0B738-3D2A-4A09-BB2B-66157BFA2E87}" type="slidenum">
              <a:rPr lang="en-US" smtClean="0"/>
              <a:t>‹#›</a:t>
            </a:fld>
            <a:endParaRPr lang="en-US"/>
          </a:p>
        </p:txBody>
      </p:sp>
    </p:spTree>
    <p:extLst>
      <p:ext uri="{BB962C8B-B14F-4D97-AF65-F5344CB8AC3E}">
        <p14:creationId xmlns:p14="http://schemas.microsoft.com/office/powerpoint/2010/main" val="2127741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D0E05A-49FF-46D6-B926-647396FBA023}" type="datetimeFigureOut">
              <a:rPr lang="en-US" smtClean="0"/>
              <a:t>9/26/2013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0B738-3D2A-4A09-BB2B-66157BFA2E87}" type="slidenum">
              <a:rPr lang="en-US" smtClean="0"/>
              <a:t>‹#›</a:t>
            </a:fld>
            <a:endParaRPr lang="en-US"/>
          </a:p>
        </p:txBody>
      </p:sp>
    </p:spTree>
    <p:extLst>
      <p:ext uri="{BB962C8B-B14F-4D97-AF65-F5344CB8AC3E}">
        <p14:creationId xmlns:p14="http://schemas.microsoft.com/office/powerpoint/2010/main" val="3922365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D0E05A-49FF-46D6-B926-647396FBA023}" type="datetimeFigureOut">
              <a:rPr lang="en-US" smtClean="0"/>
              <a:t>9/26/2013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30B738-3D2A-4A09-BB2B-66157BFA2E87}" type="slidenum">
              <a:rPr lang="en-US" smtClean="0"/>
              <a:t>‹#›</a:t>
            </a:fld>
            <a:endParaRPr lang="en-US"/>
          </a:p>
        </p:txBody>
      </p:sp>
    </p:spTree>
    <p:extLst>
      <p:ext uri="{BB962C8B-B14F-4D97-AF65-F5344CB8AC3E}">
        <p14:creationId xmlns:p14="http://schemas.microsoft.com/office/powerpoint/2010/main" val="4288384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D0E05A-49FF-46D6-B926-647396FBA023}" type="datetimeFigureOut">
              <a:rPr lang="en-US" smtClean="0"/>
              <a:t>9/26/2013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30B738-3D2A-4A09-BB2B-66157BFA2E87}" type="slidenum">
              <a:rPr lang="en-US" smtClean="0"/>
              <a:t>‹#›</a:t>
            </a:fld>
            <a:endParaRPr lang="en-US"/>
          </a:p>
        </p:txBody>
      </p:sp>
    </p:spTree>
    <p:extLst>
      <p:ext uri="{BB962C8B-B14F-4D97-AF65-F5344CB8AC3E}">
        <p14:creationId xmlns:p14="http://schemas.microsoft.com/office/powerpoint/2010/main" val="3033671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D0E05A-49FF-46D6-B926-647396FBA023}" type="datetimeFigureOut">
              <a:rPr lang="en-US" smtClean="0"/>
              <a:t>9/26/2013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30B738-3D2A-4A09-BB2B-66157BFA2E87}" type="slidenum">
              <a:rPr lang="en-US" smtClean="0"/>
              <a:t>‹#›</a:t>
            </a:fld>
            <a:endParaRPr lang="en-US"/>
          </a:p>
        </p:txBody>
      </p:sp>
    </p:spTree>
    <p:extLst>
      <p:ext uri="{BB962C8B-B14F-4D97-AF65-F5344CB8AC3E}">
        <p14:creationId xmlns:p14="http://schemas.microsoft.com/office/powerpoint/2010/main" val="1261941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D0E05A-49FF-46D6-B926-647396FBA023}" type="datetimeFigureOut">
              <a:rPr lang="en-US" smtClean="0"/>
              <a:t>9/26/2013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0B738-3D2A-4A09-BB2B-66157BFA2E87}" type="slidenum">
              <a:rPr lang="en-US" smtClean="0"/>
              <a:t>‹#›</a:t>
            </a:fld>
            <a:endParaRPr lang="en-US"/>
          </a:p>
        </p:txBody>
      </p:sp>
    </p:spTree>
    <p:extLst>
      <p:ext uri="{BB962C8B-B14F-4D97-AF65-F5344CB8AC3E}">
        <p14:creationId xmlns:p14="http://schemas.microsoft.com/office/powerpoint/2010/main" val="1254582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D0E05A-49FF-46D6-B926-647396FBA023}" type="datetimeFigureOut">
              <a:rPr lang="en-US" smtClean="0"/>
              <a:t>9/26/2013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0B738-3D2A-4A09-BB2B-66157BFA2E87}" type="slidenum">
              <a:rPr lang="en-US" smtClean="0"/>
              <a:t>‹#›</a:t>
            </a:fld>
            <a:endParaRPr lang="en-US"/>
          </a:p>
        </p:txBody>
      </p:sp>
    </p:spTree>
    <p:extLst>
      <p:ext uri="{BB962C8B-B14F-4D97-AF65-F5344CB8AC3E}">
        <p14:creationId xmlns:p14="http://schemas.microsoft.com/office/powerpoint/2010/main" val="1503210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D0E05A-49FF-46D6-B926-647396FBA023}" type="datetimeFigureOut">
              <a:rPr lang="en-US" smtClean="0"/>
              <a:t>9/26/2013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30B738-3D2A-4A09-BB2B-66157BFA2E87}" type="slidenum">
              <a:rPr lang="en-US" smtClean="0"/>
              <a:t>‹#›</a:t>
            </a:fld>
            <a:endParaRPr lang="en-US"/>
          </a:p>
        </p:txBody>
      </p:sp>
    </p:spTree>
    <p:extLst>
      <p:ext uri="{BB962C8B-B14F-4D97-AF65-F5344CB8AC3E}">
        <p14:creationId xmlns:p14="http://schemas.microsoft.com/office/powerpoint/2010/main" val="4060075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2686050"/>
          </a:xfrm>
        </p:spPr>
        <p:txBody>
          <a:bodyPr>
            <a:normAutofit/>
          </a:bodyPr>
          <a:lstStyle/>
          <a:p>
            <a:r>
              <a:rPr lang="en-US" sz="7200" dirty="0" smtClean="0"/>
              <a:t>What Is Your Priority?</a:t>
            </a:r>
            <a:endParaRPr lang="en-US" sz="7200" dirty="0"/>
          </a:p>
        </p:txBody>
      </p:sp>
      <p:sp>
        <p:nvSpPr>
          <p:cNvPr id="3" name="Subtitle 2"/>
          <p:cNvSpPr>
            <a:spLocks noGrp="1"/>
          </p:cNvSpPr>
          <p:nvPr>
            <p:ph type="subTitle" idx="1"/>
          </p:nvPr>
        </p:nvSpPr>
        <p:spPr>
          <a:xfrm>
            <a:off x="685800" y="3581400"/>
            <a:ext cx="8001000" cy="2590800"/>
          </a:xfrm>
        </p:spPr>
        <p:txBody>
          <a:bodyPr>
            <a:normAutofit/>
          </a:bodyPr>
          <a:lstStyle/>
          <a:p>
            <a:r>
              <a:rPr lang="en-US" dirty="0" smtClean="0">
                <a:solidFill>
                  <a:schemeClr val="tx1"/>
                </a:solidFill>
              </a:rPr>
              <a:t>Matthew 6:30-33</a:t>
            </a:r>
          </a:p>
          <a:p>
            <a:r>
              <a:rPr lang="en-US" dirty="0" smtClean="0">
                <a:solidFill>
                  <a:schemeClr val="tx1"/>
                </a:solidFill>
              </a:rPr>
              <a:t>“But seek first His kingdom and His righteousness; and all these things shall be added to you”</a:t>
            </a:r>
            <a:endParaRPr lang="en-US" dirty="0">
              <a:solidFill>
                <a:schemeClr val="tx1"/>
              </a:solidFill>
            </a:endParaRPr>
          </a:p>
        </p:txBody>
      </p:sp>
    </p:spTree>
    <p:extLst>
      <p:ext uri="{BB962C8B-B14F-4D97-AF65-F5344CB8AC3E}">
        <p14:creationId xmlns:p14="http://schemas.microsoft.com/office/powerpoint/2010/main" val="141121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KINGDOM OF GOD</a:t>
            </a:r>
            <a:br>
              <a:rPr lang="en-US" dirty="0" smtClean="0"/>
            </a:br>
            <a:r>
              <a:rPr lang="en-US" dirty="0" smtClean="0"/>
              <a:t>AND HIS RIGHTEOUSNESS</a:t>
            </a:r>
            <a:endParaRPr lang="en-US" dirty="0"/>
          </a:p>
        </p:txBody>
      </p:sp>
      <p:sp>
        <p:nvSpPr>
          <p:cNvPr id="3" name="Content Placeholder 2"/>
          <p:cNvSpPr>
            <a:spLocks noGrp="1"/>
          </p:cNvSpPr>
          <p:nvPr>
            <p:ph idx="1"/>
          </p:nvPr>
        </p:nvSpPr>
        <p:spPr>
          <a:xfrm>
            <a:off x="228600" y="1600200"/>
            <a:ext cx="8458200" cy="5105400"/>
          </a:xfrm>
        </p:spPr>
        <p:txBody>
          <a:bodyPr>
            <a:normAutofit fontScale="85000" lnSpcReduction="10000"/>
          </a:bodyPr>
          <a:lstStyle/>
          <a:p>
            <a:r>
              <a:rPr lang="en-US" dirty="0"/>
              <a:t>Second, Jesus’ statement tells us our priority insofar as… </a:t>
            </a:r>
            <a:endParaRPr lang="en-US" dirty="0" smtClean="0"/>
          </a:p>
          <a:p>
            <a:r>
              <a:rPr lang="en-US" dirty="0" smtClean="0"/>
              <a:t>What </a:t>
            </a:r>
            <a:r>
              <a:rPr lang="en-US" dirty="0"/>
              <a:t>We Are To Seek</a:t>
            </a:r>
            <a:r>
              <a:rPr lang="en-US" dirty="0" smtClean="0"/>
              <a:t>:</a:t>
            </a:r>
          </a:p>
          <a:p>
            <a:r>
              <a:rPr lang="en-US" dirty="0" smtClean="0"/>
              <a:t>We </a:t>
            </a:r>
            <a:r>
              <a:rPr lang="en-US" dirty="0"/>
              <a:t>are to seek the “kingdom of God” (seek the rule of God in our hearts): cf. beatitudes, </a:t>
            </a:r>
            <a:endParaRPr lang="en-US" dirty="0" smtClean="0"/>
          </a:p>
          <a:p>
            <a:r>
              <a:rPr lang="en-US" dirty="0" smtClean="0"/>
              <a:t>Matthew 5:3-12</a:t>
            </a:r>
          </a:p>
          <a:p>
            <a:r>
              <a:rPr lang="en-US" dirty="0" smtClean="0"/>
              <a:t> Luke </a:t>
            </a:r>
            <a:r>
              <a:rPr lang="en-US" dirty="0"/>
              <a:t>17:20-21: Now when He was asked by the Pharisees when the kingdom of God would come, He answered them and said, "The kingdom of God does not come with observation; 21 "nor will they say, 'See here!' or 'See there!' For indeed, the kingdom of God is within you</a:t>
            </a:r>
            <a:r>
              <a:rPr lang="en-US" dirty="0" smtClean="0"/>
              <a:t>.“</a:t>
            </a:r>
          </a:p>
          <a:p>
            <a:r>
              <a:rPr lang="en-US" dirty="0" smtClean="0"/>
              <a:t> </a:t>
            </a:r>
            <a:r>
              <a:rPr lang="en-US" dirty="0"/>
              <a:t>It’s not easy! </a:t>
            </a:r>
            <a:endParaRPr lang="en-US" dirty="0" smtClean="0"/>
          </a:p>
          <a:p>
            <a:endParaRPr lang="en-US" dirty="0"/>
          </a:p>
        </p:txBody>
      </p:sp>
    </p:spTree>
    <p:extLst>
      <p:ext uri="{BB962C8B-B14F-4D97-AF65-F5344CB8AC3E}">
        <p14:creationId xmlns:p14="http://schemas.microsoft.com/office/powerpoint/2010/main" val="317154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KINGDOM OF GOD</a:t>
            </a:r>
            <a:br>
              <a:rPr lang="en-US" dirty="0" smtClean="0"/>
            </a:br>
            <a:r>
              <a:rPr lang="en-US" dirty="0" smtClean="0"/>
              <a:t>AND HIS RIGHTEOUSNESS</a:t>
            </a:r>
            <a:endParaRPr lang="en-US" dirty="0"/>
          </a:p>
        </p:txBody>
      </p:sp>
      <p:sp>
        <p:nvSpPr>
          <p:cNvPr id="3" name="Content Placeholder 2"/>
          <p:cNvSpPr>
            <a:spLocks noGrp="1"/>
          </p:cNvSpPr>
          <p:nvPr>
            <p:ph idx="1"/>
          </p:nvPr>
        </p:nvSpPr>
        <p:spPr>
          <a:xfrm>
            <a:off x="152400" y="1600200"/>
            <a:ext cx="8839200" cy="5105400"/>
          </a:xfrm>
        </p:spPr>
        <p:txBody>
          <a:bodyPr>
            <a:normAutofit fontScale="77500" lnSpcReduction="20000"/>
          </a:bodyPr>
          <a:lstStyle/>
          <a:p>
            <a:r>
              <a:rPr lang="en-US" dirty="0" smtClean="0"/>
              <a:t>Consider Paul: Romans 7:22-24: For I delight in the law of God according to the inward man. 23 But I see another law in my members, warring against the law of my mind, and bringing me into captivity to the law of sin which is in my members. 24 O wretched man that I am! Who will deliver me from this body of death? </a:t>
            </a:r>
          </a:p>
          <a:p>
            <a:r>
              <a:rPr lang="en-US" dirty="0" smtClean="0"/>
              <a:t>Galatians 2:20: "I have been crucified with Christ; it is no longer I who live, but Christ lives in me; and the life which I now live in the flesh I live by faith in the Son of God, who loved me and gave Himself for me. </a:t>
            </a:r>
          </a:p>
          <a:p>
            <a:r>
              <a:rPr lang="en-US" dirty="0" smtClean="0"/>
              <a:t>Consider Jesus: Luke 22:44: And being in agony, He prayed more earnestly. Then His sweat became like great drops of blood falling down to the ground. </a:t>
            </a:r>
          </a:p>
          <a:p>
            <a:r>
              <a:rPr lang="en-US" dirty="0" smtClean="0"/>
              <a:t>Luke 22:42: "Father, if it is Your will, take this cup away from Me; nevertheless not My will, but Yours, be done."</a:t>
            </a:r>
          </a:p>
        </p:txBody>
      </p:sp>
    </p:spTree>
    <p:extLst>
      <p:ext uri="{BB962C8B-B14F-4D97-AF65-F5344CB8AC3E}">
        <p14:creationId xmlns:p14="http://schemas.microsoft.com/office/powerpoint/2010/main" val="261449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KINGDOM OF GOD</a:t>
            </a:r>
            <a:br>
              <a:rPr lang="en-US" dirty="0" smtClean="0"/>
            </a:br>
            <a:r>
              <a:rPr lang="en-US" dirty="0" smtClean="0"/>
              <a:t>AND HIS RIGHTEOUSNESS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We are to seek “His righteousness”: </a:t>
            </a:r>
          </a:p>
          <a:p>
            <a:r>
              <a:rPr lang="en-US" dirty="0" smtClean="0"/>
              <a:t>We must seek God’s plan for making men righteous:</a:t>
            </a:r>
          </a:p>
          <a:p>
            <a:r>
              <a:rPr lang="en-US" dirty="0" smtClean="0"/>
              <a:t>Jeremiah 10:23: O LORD, I know the way of man is not in himself; It is not in man who walks to direct his own steps. </a:t>
            </a:r>
          </a:p>
          <a:p>
            <a:r>
              <a:rPr lang="en-US" dirty="0" smtClean="0"/>
              <a:t>Proverbs 14:12: There is a way that seems right to a man, But its end is the way of death. </a:t>
            </a:r>
          </a:p>
          <a:p>
            <a:r>
              <a:rPr lang="en-US" dirty="0" smtClean="0"/>
              <a:t>Matthew 15:8-9: 'These people draw near to Me with their mouth, And honor Me with their lips, But their heart is far from Me. 9 And in vain they worship Me, Teaching as doctrines the commandments of men.'" (cf. Matthew 7:21-23) </a:t>
            </a:r>
          </a:p>
          <a:p>
            <a:endParaRPr lang="en-US" dirty="0"/>
          </a:p>
        </p:txBody>
      </p:sp>
    </p:spTree>
    <p:extLst>
      <p:ext uri="{BB962C8B-B14F-4D97-AF65-F5344CB8AC3E}">
        <p14:creationId xmlns:p14="http://schemas.microsoft.com/office/powerpoint/2010/main" val="158736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KINGDOM OF GOD</a:t>
            </a:r>
            <a:br>
              <a:rPr lang="en-US" dirty="0" smtClean="0"/>
            </a:br>
            <a:r>
              <a:rPr lang="en-US" dirty="0" smtClean="0"/>
              <a:t>AND HIS RIGHTEOUSNESS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Romans. 1:16-17: For I am not ashamed of the gospel of Christ, for it is the power of God to salvation for everyone who believes, for the Jew first and also for the Greek. 17 For in it the righteousness of God is revealed from faith to faith; as it is written, "The just shall live by faith." (cf. Colossians 3:17; 1 Peter 4:11) </a:t>
            </a:r>
          </a:p>
          <a:p>
            <a:r>
              <a:rPr lang="en-US" dirty="0" smtClean="0"/>
              <a:t>Romans 10:1-3: Brethren, my heart's desire and prayer to God for Israel is that they may be saved. 2 For I bear them witness that they have a zeal for God, but not according to knowledge. 3 For they being ignorant of God's righteousness, and seeking to establish their own righteousness, have not submitted to the righteousness of God. </a:t>
            </a:r>
          </a:p>
          <a:p>
            <a:endParaRPr lang="en-US" dirty="0"/>
          </a:p>
        </p:txBody>
      </p:sp>
    </p:spTree>
    <p:extLst>
      <p:ext uri="{BB962C8B-B14F-4D97-AF65-F5344CB8AC3E}">
        <p14:creationId xmlns:p14="http://schemas.microsoft.com/office/powerpoint/2010/main" val="201653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alphaModFix amt="45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KINGDOM OF GOD</a:t>
            </a:r>
            <a:br>
              <a:rPr lang="en-US" dirty="0" smtClean="0"/>
            </a:br>
            <a:r>
              <a:rPr lang="en-US" dirty="0" smtClean="0"/>
              <a:t>AND HIS RIGHTEOUSNESS</a:t>
            </a:r>
            <a:endParaRPr lang="en-US" dirty="0"/>
          </a:p>
        </p:txBody>
      </p:sp>
      <p:sp>
        <p:nvSpPr>
          <p:cNvPr id="3" name="Content Placeholder 2"/>
          <p:cNvSpPr>
            <a:spLocks noGrp="1"/>
          </p:cNvSpPr>
          <p:nvPr>
            <p:ph idx="1"/>
          </p:nvPr>
        </p:nvSpPr>
        <p:spPr>
          <a:xfrm>
            <a:off x="152400" y="1600200"/>
            <a:ext cx="8534400" cy="5105400"/>
          </a:xfrm>
        </p:spPr>
        <p:txBody>
          <a:bodyPr>
            <a:normAutofit fontScale="85000" lnSpcReduction="10000"/>
          </a:bodyPr>
          <a:lstStyle/>
          <a:p>
            <a:r>
              <a:rPr lang="en-US" dirty="0" smtClean="0"/>
              <a:t>Seeking God’s righteousness also means putting it into application in one’s life. </a:t>
            </a:r>
          </a:p>
          <a:p>
            <a:r>
              <a:rPr lang="en-US" dirty="0" smtClean="0"/>
              <a:t>This is where the “rubber meets the road”!</a:t>
            </a:r>
          </a:p>
          <a:p>
            <a:r>
              <a:rPr lang="en-US" dirty="0" smtClean="0"/>
              <a:t> 2 Corinthians 5:7: For we walk by faith, not by sight. </a:t>
            </a:r>
          </a:p>
          <a:p>
            <a:r>
              <a:rPr lang="en-US" dirty="0" smtClean="0"/>
              <a:t>Romans 14:23b: for whatever is not from faith is sin. </a:t>
            </a:r>
          </a:p>
          <a:p>
            <a:r>
              <a:rPr lang="en-US" dirty="0" smtClean="0"/>
              <a:t>Romans 10:17: So then faith comes by hearing, and hearing by the word of God.</a:t>
            </a:r>
          </a:p>
          <a:p>
            <a:r>
              <a:rPr lang="en-US" dirty="0" smtClean="0"/>
              <a:t> Zacharias and Elizabeth: Luke. 1:6: And they were both righteous before God, walking in all the commandments and ordinances of the Lord blameless. </a:t>
            </a:r>
          </a:p>
          <a:p>
            <a:r>
              <a:rPr lang="en-US" dirty="0" smtClean="0"/>
              <a:t>1 Thessalonians5:22: Abstain from all appearance of evil. </a:t>
            </a:r>
          </a:p>
          <a:p>
            <a:pPr marL="0" indent="0">
              <a:buNone/>
            </a:pPr>
            <a:endParaRPr lang="en-US" dirty="0"/>
          </a:p>
        </p:txBody>
      </p:sp>
    </p:spTree>
    <p:extLst>
      <p:ext uri="{BB962C8B-B14F-4D97-AF65-F5344CB8AC3E}">
        <p14:creationId xmlns:p14="http://schemas.microsoft.com/office/powerpoint/2010/main" val="410233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KINGDOM OF GOD</a:t>
            </a:r>
            <a:br>
              <a:rPr lang="en-US" dirty="0" smtClean="0"/>
            </a:br>
            <a:r>
              <a:rPr lang="en-US" dirty="0" smtClean="0"/>
              <a:t>AND HIS RIGHTEOUSNESS</a:t>
            </a:r>
            <a:endParaRPr lang="en-US" dirty="0"/>
          </a:p>
        </p:txBody>
      </p:sp>
      <p:sp>
        <p:nvSpPr>
          <p:cNvPr id="3" name="Content Placeholder 2"/>
          <p:cNvSpPr>
            <a:spLocks noGrp="1"/>
          </p:cNvSpPr>
          <p:nvPr>
            <p:ph idx="1"/>
          </p:nvPr>
        </p:nvSpPr>
        <p:spPr>
          <a:xfrm>
            <a:off x="228600" y="1524000"/>
            <a:ext cx="8686800" cy="5181600"/>
          </a:xfrm>
        </p:spPr>
        <p:txBody>
          <a:bodyPr>
            <a:normAutofit fontScale="92500" lnSpcReduction="10000"/>
          </a:bodyPr>
          <a:lstStyle/>
          <a:p>
            <a:r>
              <a:rPr lang="en-US" dirty="0" smtClean="0"/>
              <a:t>Must seek “the kingdom of God and His righteousness” over and above the material world. </a:t>
            </a:r>
          </a:p>
          <a:p>
            <a:r>
              <a:rPr lang="en-US" dirty="0" smtClean="0"/>
              <a:t>(see context, vs. 24-33) </a:t>
            </a:r>
          </a:p>
          <a:p>
            <a:r>
              <a:rPr lang="en-US" dirty="0" smtClean="0"/>
              <a:t>John 6:27: "Do not labor for the food which perishes, but for the food which endures to everlasting life, which the Son of Man will give you, because God the Father has set His seal on Him." </a:t>
            </a:r>
          </a:p>
          <a:p>
            <a:r>
              <a:rPr lang="en-US" dirty="0" smtClean="0"/>
              <a:t>Ecclesiastes 12:13: Let us hear the conclusion of the whole matter: Fear God and keep His commandments, For this is man's all. (whole duty of man).</a:t>
            </a:r>
          </a:p>
          <a:p>
            <a:endParaRPr lang="en-US" dirty="0"/>
          </a:p>
        </p:txBody>
      </p:sp>
    </p:spTree>
    <p:extLst>
      <p:ext uri="{BB962C8B-B14F-4D97-AF65-F5344CB8AC3E}">
        <p14:creationId xmlns:p14="http://schemas.microsoft.com/office/powerpoint/2010/main" val="64538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a:t>
            </a:r>
            <a:endParaRPr lang="en-US" dirty="0"/>
          </a:p>
        </p:txBody>
      </p:sp>
      <p:sp>
        <p:nvSpPr>
          <p:cNvPr id="3" name="Content Placeholder 2"/>
          <p:cNvSpPr>
            <a:spLocks noGrp="1"/>
          </p:cNvSpPr>
          <p:nvPr>
            <p:ph idx="1"/>
          </p:nvPr>
        </p:nvSpPr>
        <p:spPr>
          <a:xfrm>
            <a:off x="152400" y="1295400"/>
            <a:ext cx="8839200" cy="5486400"/>
          </a:xfrm>
        </p:spPr>
        <p:txBody>
          <a:bodyPr>
            <a:normAutofit fontScale="77500" lnSpcReduction="20000"/>
          </a:bodyPr>
          <a:lstStyle/>
          <a:p>
            <a:r>
              <a:rPr lang="en-US" dirty="0"/>
              <a:t>Third, Jesus’ statement tells us our priority insofar as… </a:t>
            </a:r>
            <a:endParaRPr lang="en-US" dirty="0" smtClean="0"/>
          </a:p>
          <a:p>
            <a:r>
              <a:rPr lang="en-US" dirty="0" smtClean="0"/>
              <a:t>The </a:t>
            </a:r>
            <a:r>
              <a:rPr lang="en-US" dirty="0"/>
              <a:t>Place We are to Give It: First </a:t>
            </a:r>
            <a:endParaRPr lang="en-US" dirty="0" smtClean="0"/>
          </a:p>
          <a:p>
            <a:r>
              <a:rPr lang="en-US" dirty="0" smtClean="0"/>
              <a:t>No </a:t>
            </a:r>
            <a:r>
              <a:rPr lang="en-US" dirty="0"/>
              <a:t>priority is higher! </a:t>
            </a:r>
            <a:endParaRPr lang="en-US" dirty="0" smtClean="0"/>
          </a:p>
          <a:p>
            <a:r>
              <a:rPr lang="en-US" dirty="0" smtClean="0"/>
              <a:t>No </a:t>
            </a:r>
            <a:r>
              <a:rPr lang="en-US" dirty="0"/>
              <a:t>priority even comes close! </a:t>
            </a:r>
            <a:endParaRPr lang="en-US" dirty="0" smtClean="0"/>
          </a:p>
          <a:p>
            <a:r>
              <a:rPr lang="en-US" dirty="0" smtClean="0"/>
              <a:t>1 Peter </a:t>
            </a:r>
            <a:r>
              <a:rPr lang="en-US" dirty="0"/>
              <a:t>3:15: But sanctify the Lord God in your hearts, and always be ready to give a defense to everyone who asks you a reason for the hope that is in you, with meekness and fear; </a:t>
            </a:r>
            <a:endParaRPr lang="en-US" dirty="0" smtClean="0"/>
          </a:p>
          <a:p>
            <a:r>
              <a:rPr lang="en-US" dirty="0" smtClean="0"/>
              <a:t>Deuteronomy </a:t>
            </a:r>
            <a:r>
              <a:rPr lang="en-US" dirty="0"/>
              <a:t>4:24: "For the LORD your God is a consuming fire, a jealous God. </a:t>
            </a:r>
            <a:endParaRPr lang="en-US" dirty="0" smtClean="0"/>
          </a:p>
          <a:p>
            <a:r>
              <a:rPr lang="en-US" dirty="0" smtClean="0"/>
              <a:t>God </a:t>
            </a:r>
            <a:r>
              <a:rPr lang="en-US" dirty="0"/>
              <a:t>is jealous, because He always has our best interest in mind! </a:t>
            </a:r>
            <a:endParaRPr lang="en-US" dirty="0" smtClean="0"/>
          </a:p>
          <a:p>
            <a:r>
              <a:rPr lang="en-US" dirty="0" smtClean="0"/>
              <a:t>1 John </a:t>
            </a:r>
            <a:r>
              <a:rPr lang="en-US" dirty="0"/>
              <a:t>5:3: For this is the love of God, that we keep His commandments. And His commandments are not burdensome. </a:t>
            </a:r>
            <a:endParaRPr lang="en-US" dirty="0" smtClean="0"/>
          </a:p>
        </p:txBody>
      </p:sp>
    </p:spTree>
    <p:extLst>
      <p:ext uri="{BB962C8B-B14F-4D97-AF65-F5344CB8AC3E}">
        <p14:creationId xmlns:p14="http://schemas.microsoft.com/office/powerpoint/2010/main" val="287629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a:t>
            </a:r>
            <a:endParaRPr lang="en-US" dirty="0"/>
          </a:p>
        </p:txBody>
      </p:sp>
      <p:sp>
        <p:nvSpPr>
          <p:cNvPr id="3" name="Content Placeholder 2"/>
          <p:cNvSpPr>
            <a:spLocks noGrp="1"/>
          </p:cNvSpPr>
          <p:nvPr>
            <p:ph idx="1"/>
          </p:nvPr>
        </p:nvSpPr>
        <p:spPr>
          <a:xfrm>
            <a:off x="304800" y="1600200"/>
            <a:ext cx="8382000" cy="5029200"/>
          </a:xfrm>
        </p:spPr>
        <p:txBody>
          <a:bodyPr>
            <a:normAutofit fontScale="85000" lnSpcReduction="20000"/>
          </a:bodyPr>
          <a:lstStyle/>
          <a:p>
            <a:r>
              <a:rPr lang="en-US" dirty="0" smtClean="0"/>
              <a:t>Seeking “the kingdom of God and His righteousness” precedes or is superior to: </a:t>
            </a:r>
          </a:p>
          <a:p>
            <a:r>
              <a:rPr lang="en-US" dirty="0" smtClean="0"/>
              <a:t>The things of this life: </a:t>
            </a:r>
          </a:p>
          <a:p>
            <a:r>
              <a:rPr lang="en-US" dirty="0" smtClean="0"/>
              <a:t>Matthew 6:30-32: "Now if God so clothes the grass of the field, which today is, and tomorrow is thrown into the oven, will He not much more clothe you, O you of little faith? 31 "Therefore do not worry, saying, 'What shall we eat?' or 'What shall we drink?' or 'What shall we wear?' 32 "For after all these things the Gentiles seek. For your heavenly Father knows that you need all these things. </a:t>
            </a:r>
          </a:p>
          <a:p>
            <a:r>
              <a:rPr lang="en-US" dirty="0" smtClean="0"/>
              <a:t>Philippians 3:7: But what things were gain to me, these I have counted loss for Christ.</a:t>
            </a:r>
          </a:p>
          <a:p>
            <a:endParaRPr lang="en-US" dirty="0"/>
          </a:p>
        </p:txBody>
      </p:sp>
    </p:spTree>
    <p:extLst>
      <p:ext uri="{BB962C8B-B14F-4D97-AF65-F5344CB8AC3E}">
        <p14:creationId xmlns:p14="http://schemas.microsoft.com/office/powerpoint/2010/main" val="5158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a:t>
            </a:r>
            <a:endParaRPr lang="en-US" dirty="0"/>
          </a:p>
        </p:txBody>
      </p:sp>
      <p:sp>
        <p:nvSpPr>
          <p:cNvPr id="3" name="Content Placeholder 2"/>
          <p:cNvSpPr>
            <a:spLocks noGrp="1"/>
          </p:cNvSpPr>
          <p:nvPr>
            <p:ph idx="1"/>
          </p:nvPr>
        </p:nvSpPr>
        <p:spPr>
          <a:xfrm>
            <a:off x="152400" y="1600200"/>
            <a:ext cx="8534400" cy="5105400"/>
          </a:xfrm>
        </p:spPr>
        <p:txBody>
          <a:bodyPr>
            <a:normAutofit fontScale="85000" lnSpcReduction="20000"/>
          </a:bodyPr>
          <a:lstStyle/>
          <a:p>
            <a:r>
              <a:rPr lang="en-US" dirty="0" smtClean="0"/>
              <a:t>Seeking “the kingdom of God and His righteousness” precedes or is superior to: </a:t>
            </a:r>
          </a:p>
          <a:p>
            <a:r>
              <a:rPr lang="en-US" dirty="0" smtClean="0"/>
              <a:t>The dearest relationships: </a:t>
            </a:r>
          </a:p>
          <a:p>
            <a:r>
              <a:rPr lang="en-US" dirty="0" smtClean="0"/>
              <a:t>Matthew 10:37: "He who loves father or mother more than Me is not worthy of Me. And he who loves son or daughter more than Me is not worthy of Me. </a:t>
            </a:r>
          </a:p>
          <a:p>
            <a:r>
              <a:rPr lang="en-US" dirty="0" smtClean="0"/>
              <a:t>Mark 10:29-30: So Jesus answered and said, "Assuredly, I say to you, there is no one who has left house or brothers or sisters or father or mother or wife or children or lands, for My sake and the gospel's, 30 "who shall not receive a hundredfold now in this time; houses and brothers and sisters and mothers and children and lands, with persecutions; and in the age to come, eternal life. </a:t>
            </a:r>
          </a:p>
          <a:p>
            <a:endParaRPr lang="en-US" dirty="0"/>
          </a:p>
        </p:txBody>
      </p:sp>
    </p:spTree>
    <p:extLst>
      <p:ext uri="{BB962C8B-B14F-4D97-AF65-F5344CB8AC3E}">
        <p14:creationId xmlns:p14="http://schemas.microsoft.com/office/powerpoint/2010/main" val="232908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a:t>
            </a:r>
            <a:endParaRPr lang="en-US" dirty="0"/>
          </a:p>
        </p:txBody>
      </p:sp>
      <p:sp>
        <p:nvSpPr>
          <p:cNvPr id="3" name="Content Placeholder 2"/>
          <p:cNvSpPr>
            <a:spLocks noGrp="1"/>
          </p:cNvSpPr>
          <p:nvPr>
            <p:ph idx="1"/>
          </p:nvPr>
        </p:nvSpPr>
        <p:spPr>
          <a:xfrm>
            <a:off x="152400" y="1447800"/>
            <a:ext cx="8991600" cy="5257800"/>
          </a:xfrm>
        </p:spPr>
        <p:txBody>
          <a:bodyPr>
            <a:normAutofit fontScale="70000" lnSpcReduction="20000"/>
          </a:bodyPr>
          <a:lstStyle/>
          <a:p>
            <a:r>
              <a:rPr lang="en-US" dirty="0" smtClean="0"/>
              <a:t>All spiritual blessings (Ephesians 1:3), </a:t>
            </a:r>
          </a:p>
          <a:p>
            <a:r>
              <a:rPr lang="en-US" dirty="0" smtClean="0"/>
              <a:t>No temptation too strong for us to bear! (1 Corinthians 10:13), </a:t>
            </a:r>
          </a:p>
          <a:p>
            <a:r>
              <a:rPr lang="en-US" dirty="0" smtClean="0"/>
              <a:t>Sympathetic High Priest! Hebrews 4:15-16: For we do not have a High Priest who cannot sympathize with our weaknesses, but was in all points tempted as we are, yet without sin. 16 Let us therefore come boldly to the throne of grace, that we may obtain mercy and find grace to help in time of need. </a:t>
            </a:r>
          </a:p>
          <a:p>
            <a:r>
              <a:rPr lang="en-US" dirty="0" smtClean="0"/>
              <a:t>Fellowship and familial relationship with those of “like precious faith” (Ephesians 2:19; 2 Peter 1:1), (“fellow citizens with the saints and members of the household of God,”), </a:t>
            </a:r>
          </a:p>
          <a:p>
            <a:r>
              <a:rPr lang="en-US" dirty="0" smtClean="0"/>
              <a:t>As children of God (Romans 8:16; 1 John 3:1) we have a kinship, a relationship that CANNOT be duplicated or even approximated by any earthly relationship! </a:t>
            </a:r>
          </a:p>
          <a:p>
            <a:r>
              <a:rPr lang="en-US" dirty="0" smtClean="0"/>
              <a:t>Romans 12:10: Be kindly affectionate one to another with brotherly love; in honor preferring one another; </a:t>
            </a:r>
          </a:p>
          <a:p>
            <a:r>
              <a:rPr lang="en-US" dirty="0" smtClean="0"/>
              <a:t>Service to God is not a part of our life. It IS our life!! (or should be).</a:t>
            </a:r>
          </a:p>
          <a:p>
            <a:endParaRPr lang="en-US" dirty="0"/>
          </a:p>
        </p:txBody>
      </p:sp>
    </p:spTree>
    <p:extLst>
      <p:ext uri="{BB962C8B-B14F-4D97-AF65-F5344CB8AC3E}">
        <p14:creationId xmlns:p14="http://schemas.microsoft.com/office/powerpoint/2010/main" val="202980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dirty="0"/>
              <a:t>One of the biggest problems plaguing God’s people are priorities. </a:t>
            </a:r>
            <a:endParaRPr lang="en-US" dirty="0" smtClean="0"/>
          </a:p>
          <a:p>
            <a:r>
              <a:rPr lang="en-US" dirty="0" smtClean="0"/>
              <a:t>Sin </a:t>
            </a:r>
            <a:r>
              <a:rPr lang="en-US" dirty="0"/>
              <a:t>and error are not always involved</a:t>
            </a:r>
            <a:r>
              <a:rPr lang="en-US" dirty="0" smtClean="0"/>
              <a:t>.</a:t>
            </a:r>
          </a:p>
          <a:p>
            <a:r>
              <a:rPr lang="en-US" dirty="0" smtClean="0"/>
              <a:t>Most of the time they are,</a:t>
            </a:r>
          </a:p>
          <a:p>
            <a:r>
              <a:rPr lang="en-US" dirty="0" smtClean="0"/>
              <a:t>And most of the time sin and error contribute to one’s priorities. </a:t>
            </a:r>
          </a:p>
          <a:p>
            <a:pPr marL="0" indent="0">
              <a:buNone/>
            </a:pPr>
            <a:endParaRPr lang="en-US" dirty="0"/>
          </a:p>
        </p:txBody>
      </p:sp>
    </p:spTree>
    <p:extLst>
      <p:ext uri="{BB962C8B-B14F-4D97-AF65-F5344CB8AC3E}">
        <p14:creationId xmlns:p14="http://schemas.microsoft.com/office/powerpoint/2010/main" val="297307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ADDED TO YOU</a:t>
            </a:r>
            <a:endParaRPr lang="en-US" dirty="0"/>
          </a:p>
        </p:txBody>
      </p:sp>
      <p:sp>
        <p:nvSpPr>
          <p:cNvPr id="3" name="Content Placeholder 2"/>
          <p:cNvSpPr>
            <a:spLocks noGrp="1"/>
          </p:cNvSpPr>
          <p:nvPr>
            <p:ph idx="1"/>
          </p:nvPr>
        </p:nvSpPr>
        <p:spPr>
          <a:xfrm>
            <a:off x="152400" y="1600200"/>
            <a:ext cx="8915400" cy="5105400"/>
          </a:xfrm>
        </p:spPr>
        <p:txBody>
          <a:bodyPr>
            <a:normAutofit fontScale="77500" lnSpcReduction="20000"/>
          </a:bodyPr>
          <a:lstStyle/>
          <a:p>
            <a:r>
              <a:rPr lang="en-US" dirty="0"/>
              <a:t>Fourth, Jesus’ statement tells us the result of having the right priority… </a:t>
            </a:r>
            <a:endParaRPr lang="en-US" dirty="0" smtClean="0"/>
          </a:p>
          <a:p>
            <a:r>
              <a:rPr lang="en-US" dirty="0" smtClean="0"/>
              <a:t>The </a:t>
            </a:r>
            <a:r>
              <a:rPr lang="en-US" dirty="0"/>
              <a:t>Blessings We Receive: </a:t>
            </a:r>
            <a:endParaRPr lang="en-US" dirty="0" smtClean="0"/>
          </a:p>
          <a:p>
            <a:r>
              <a:rPr lang="en-US" dirty="0" smtClean="0"/>
              <a:t> </a:t>
            </a:r>
            <a:r>
              <a:rPr lang="en-US" dirty="0"/>
              <a:t>God promises the daily necessities of life: Context (vs. </a:t>
            </a:r>
            <a:r>
              <a:rPr lang="en-US" dirty="0" smtClean="0"/>
              <a:t>24-34 </a:t>
            </a:r>
          </a:p>
          <a:p>
            <a:r>
              <a:rPr lang="en-US" dirty="0" smtClean="0"/>
              <a:t>Matthew </a:t>
            </a:r>
            <a:r>
              <a:rPr lang="en-US" dirty="0"/>
              <a:t>7:8-11: "For everyone who asks receives, and he who seeks finds, and to him who knocks it will be opened. 9 "Or what man is there among you who, if his son asks for bread, will give him a stone? 10 "Or if he asks for a fish, will he give him a serpent? 11 "If you then, being evil, know how to give good gifts to your children, how much more will your Father who is in heaven give good things to those who ask Him! </a:t>
            </a:r>
            <a:endParaRPr lang="en-US" dirty="0" smtClean="0"/>
          </a:p>
          <a:p>
            <a:r>
              <a:rPr lang="en-US" dirty="0" smtClean="0"/>
              <a:t>Psalm </a:t>
            </a:r>
            <a:r>
              <a:rPr lang="en-US" dirty="0"/>
              <a:t>34:10: The young lions lack and suffer hunger; But those who seek the LORD shall not lack any good thing. </a:t>
            </a:r>
            <a:endParaRPr lang="en-US" dirty="0" smtClean="0"/>
          </a:p>
        </p:txBody>
      </p:sp>
    </p:spTree>
    <p:extLst>
      <p:ext uri="{BB962C8B-B14F-4D97-AF65-F5344CB8AC3E}">
        <p14:creationId xmlns:p14="http://schemas.microsoft.com/office/powerpoint/2010/main" val="422986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ADDED TO YOU</a:t>
            </a:r>
            <a:endParaRPr lang="en-US" dirty="0"/>
          </a:p>
        </p:txBody>
      </p:sp>
      <p:sp>
        <p:nvSpPr>
          <p:cNvPr id="3" name="Content Placeholder 2"/>
          <p:cNvSpPr>
            <a:spLocks noGrp="1"/>
          </p:cNvSpPr>
          <p:nvPr>
            <p:ph idx="1"/>
          </p:nvPr>
        </p:nvSpPr>
        <p:spPr>
          <a:xfrm>
            <a:off x="228600" y="1600200"/>
            <a:ext cx="8458200" cy="5029200"/>
          </a:xfrm>
        </p:spPr>
        <p:txBody>
          <a:bodyPr>
            <a:normAutofit fontScale="85000" lnSpcReduction="10000"/>
          </a:bodyPr>
          <a:lstStyle/>
          <a:p>
            <a:r>
              <a:rPr lang="en-US" dirty="0" smtClean="0"/>
              <a:t>1 Timothy 6:6: Now godliness with contentment is great gain. </a:t>
            </a:r>
          </a:p>
          <a:p>
            <a:r>
              <a:rPr lang="en-US" dirty="0" smtClean="0"/>
              <a:t>Philippians 4:11: Not that I speak in regard to need, for I have learned in whatever state I am, to be content: </a:t>
            </a:r>
          </a:p>
          <a:p>
            <a:r>
              <a:rPr lang="en-US" dirty="0" smtClean="0"/>
              <a:t>True discipleship provides freedom from worry: v. 31: "Therefore do not worry, saying, 'What shall we eat?' or 'What shall we drink?' or 'What shall we wear?' </a:t>
            </a:r>
          </a:p>
          <a:p>
            <a:r>
              <a:rPr lang="en-US" dirty="0" smtClean="0"/>
              <a:t>Do you think you have a problem too big or too hard for God to solve?</a:t>
            </a:r>
          </a:p>
          <a:p>
            <a:r>
              <a:rPr lang="en-US" dirty="0" smtClean="0"/>
              <a:t>Ephesians 3:20: Now to Him who is able to do exceedingly abundantly above all that we ask or think, according to the power that works in us, </a:t>
            </a:r>
          </a:p>
          <a:p>
            <a:endParaRPr lang="en-US" dirty="0"/>
          </a:p>
        </p:txBody>
      </p:sp>
    </p:spTree>
    <p:extLst>
      <p:ext uri="{BB962C8B-B14F-4D97-AF65-F5344CB8AC3E}">
        <p14:creationId xmlns:p14="http://schemas.microsoft.com/office/powerpoint/2010/main" val="325948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ADDED TO YOU</a:t>
            </a:r>
            <a:endParaRPr lang="en-US" dirty="0"/>
          </a:p>
        </p:txBody>
      </p:sp>
      <p:sp>
        <p:nvSpPr>
          <p:cNvPr id="3" name="Content Placeholder 2"/>
          <p:cNvSpPr>
            <a:spLocks noGrp="1"/>
          </p:cNvSpPr>
          <p:nvPr>
            <p:ph idx="1"/>
          </p:nvPr>
        </p:nvSpPr>
        <p:spPr>
          <a:xfrm>
            <a:off x="304800" y="1600200"/>
            <a:ext cx="8382000" cy="5029200"/>
          </a:xfrm>
        </p:spPr>
        <p:txBody>
          <a:bodyPr>
            <a:normAutofit fontScale="85000" lnSpcReduction="20000"/>
          </a:bodyPr>
          <a:lstStyle/>
          <a:p>
            <a:r>
              <a:rPr lang="en-US" dirty="0" smtClean="0"/>
              <a:t>True discipleship brings ALL of God’s spiritual blessings to bear upon us! </a:t>
            </a:r>
          </a:p>
          <a:p>
            <a:r>
              <a:rPr lang="en-US" dirty="0" smtClean="0"/>
              <a:t>Ephesians 1:3: Blessed be the God and Father of our Lord Jesus Christ, who has blessed us with every spiritual blessing in the heavenly places in Christ, </a:t>
            </a:r>
          </a:p>
          <a:p>
            <a:r>
              <a:rPr lang="en-US" dirty="0" smtClean="0"/>
              <a:t>Ephesians 2:1-7 </a:t>
            </a:r>
          </a:p>
          <a:p>
            <a:r>
              <a:rPr lang="en-US" dirty="0" smtClean="0"/>
              <a:t>Col. 1:18-23 </a:t>
            </a:r>
          </a:p>
          <a:p>
            <a:r>
              <a:rPr lang="en-US" dirty="0" smtClean="0"/>
              <a:t>Rev. 22:14: Blessed are those who do His commandments, that they may have the right to the tree of life, and may enter through the gates into the city. </a:t>
            </a:r>
          </a:p>
          <a:p>
            <a:r>
              <a:rPr lang="en-US" dirty="0" smtClean="0"/>
              <a:t>Hebrews 5:9: And having been perfected, He became the author of eternal salvation to all who obey Him, </a:t>
            </a:r>
          </a:p>
          <a:p>
            <a:endParaRPr lang="en-US" dirty="0"/>
          </a:p>
        </p:txBody>
      </p:sp>
    </p:spTree>
    <p:extLst>
      <p:ext uri="{BB962C8B-B14F-4D97-AF65-F5344CB8AC3E}">
        <p14:creationId xmlns:p14="http://schemas.microsoft.com/office/powerpoint/2010/main" val="222367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36000" b="-3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152400" y="1371600"/>
            <a:ext cx="8763000" cy="5334000"/>
          </a:xfrm>
        </p:spPr>
        <p:txBody>
          <a:bodyPr>
            <a:normAutofit fontScale="85000" lnSpcReduction="20000"/>
          </a:bodyPr>
          <a:lstStyle/>
          <a:p>
            <a:r>
              <a:rPr lang="en-US" dirty="0"/>
              <a:t>What are your priorities? Remember 2 Cor. 13:5! </a:t>
            </a:r>
            <a:endParaRPr lang="en-US" dirty="0" smtClean="0"/>
          </a:p>
          <a:p>
            <a:r>
              <a:rPr lang="en-US" dirty="0" smtClean="0"/>
              <a:t>What </a:t>
            </a:r>
            <a:r>
              <a:rPr lang="en-US" dirty="0"/>
              <a:t>value do you place on “seeking the kingdom of God and His righteousness”? First? Second? Third? </a:t>
            </a:r>
            <a:endParaRPr lang="en-US" dirty="0" smtClean="0"/>
          </a:p>
          <a:p>
            <a:r>
              <a:rPr lang="en-US" dirty="0" smtClean="0"/>
              <a:t>Matthew </a:t>
            </a:r>
            <a:r>
              <a:rPr lang="en-US" dirty="0"/>
              <a:t>6:21: "For where your treasure is, there your heart will be also. </a:t>
            </a:r>
            <a:endParaRPr lang="en-US" dirty="0" smtClean="0"/>
          </a:p>
          <a:p>
            <a:r>
              <a:rPr lang="en-US" dirty="0" smtClean="0"/>
              <a:t>Matthew </a:t>
            </a:r>
            <a:r>
              <a:rPr lang="en-US" dirty="0"/>
              <a:t>16:26: "For what profit is it to a man if he gains the whole world, and loses his own soul? Or what will a man give in exchange for his soul? </a:t>
            </a:r>
            <a:endParaRPr lang="en-US" dirty="0" smtClean="0"/>
          </a:p>
          <a:p>
            <a:r>
              <a:rPr lang="en-US" dirty="0" smtClean="0"/>
              <a:t>Philippians </a:t>
            </a:r>
            <a:r>
              <a:rPr lang="en-US" dirty="0"/>
              <a:t>1:21: For to me, to live is Christ, and to die is gain</a:t>
            </a:r>
            <a:r>
              <a:rPr lang="en-US" dirty="0" smtClean="0"/>
              <a:t>.</a:t>
            </a:r>
          </a:p>
          <a:p>
            <a:r>
              <a:rPr lang="en-US" dirty="0" smtClean="0"/>
              <a:t>For </a:t>
            </a:r>
            <a:r>
              <a:rPr lang="en-US" dirty="0"/>
              <a:t>to me, to live is __________, and to die is_________ </a:t>
            </a:r>
            <a:r>
              <a:rPr lang="en-US" dirty="0" smtClean="0"/>
              <a:t>.</a:t>
            </a:r>
          </a:p>
          <a:p>
            <a:r>
              <a:rPr lang="en-US" dirty="0" smtClean="0"/>
              <a:t>If </a:t>
            </a:r>
            <a:r>
              <a:rPr lang="en-US" dirty="0"/>
              <a:t>we put anything else in the first blank besides Christ, we cannot put gain in the second blank! </a:t>
            </a:r>
            <a:endParaRPr lang="en-US" dirty="0" smtClean="0"/>
          </a:p>
          <a:p>
            <a:endParaRPr lang="en-US" dirty="0"/>
          </a:p>
        </p:txBody>
      </p:sp>
    </p:spTree>
    <p:extLst>
      <p:ext uri="{BB962C8B-B14F-4D97-AF65-F5344CB8AC3E}">
        <p14:creationId xmlns:p14="http://schemas.microsoft.com/office/powerpoint/2010/main" val="313535539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36000" b="-3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152400" y="1219200"/>
            <a:ext cx="8839200" cy="5486400"/>
          </a:xfrm>
        </p:spPr>
        <p:txBody>
          <a:bodyPr>
            <a:normAutofit fontScale="92500" lnSpcReduction="10000"/>
          </a:bodyPr>
          <a:lstStyle/>
          <a:p>
            <a:r>
              <a:rPr lang="en-US" dirty="0" smtClean="0"/>
              <a:t>What Christians are doing may not necessarily be wrong or “unscriptural”. </a:t>
            </a:r>
          </a:p>
          <a:p>
            <a:r>
              <a:rPr lang="en-US" dirty="0" smtClean="0"/>
              <a:t>The problem lies with inverted or misplaced priorities! </a:t>
            </a:r>
          </a:p>
          <a:p>
            <a:r>
              <a:rPr lang="en-US" dirty="0" smtClean="0"/>
              <a:t>Let’s think a minute about priorities. </a:t>
            </a:r>
          </a:p>
          <a:p>
            <a:r>
              <a:rPr lang="en-US" dirty="0" smtClean="0"/>
              <a:t>According to Webster the word priority carries with it the meaning of precedence or superiority. </a:t>
            </a:r>
          </a:p>
          <a:p>
            <a:r>
              <a:rPr lang="en-US" dirty="0" smtClean="0"/>
              <a:t>Priorities are things that should take precedence, that is, they should precede or come before other things. </a:t>
            </a:r>
          </a:p>
          <a:p>
            <a:r>
              <a:rPr lang="en-US" dirty="0" smtClean="0"/>
              <a:t>High priority items come first because they are important, because they are superior to competing alternatives. </a:t>
            </a:r>
          </a:p>
          <a:p>
            <a:endParaRPr lang="en-US" dirty="0"/>
          </a:p>
        </p:txBody>
      </p:sp>
    </p:spTree>
    <p:extLst>
      <p:ext uri="{BB962C8B-B14F-4D97-AF65-F5344CB8AC3E}">
        <p14:creationId xmlns:p14="http://schemas.microsoft.com/office/powerpoint/2010/main" val="35960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152400" y="1219200"/>
            <a:ext cx="8839200" cy="5486400"/>
          </a:xfrm>
        </p:spPr>
        <p:txBody>
          <a:bodyPr>
            <a:normAutofit lnSpcReduction="10000"/>
          </a:bodyPr>
          <a:lstStyle/>
          <a:p>
            <a:r>
              <a:rPr lang="en-US" dirty="0" smtClean="0"/>
              <a:t>Did you ever stop and think: How does something become a priority to us? </a:t>
            </a:r>
          </a:p>
          <a:p>
            <a:r>
              <a:rPr lang="en-US" dirty="0" smtClean="0"/>
              <a:t>It does so simply by the value we place or do not place on it! </a:t>
            </a:r>
          </a:p>
          <a:p>
            <a:r>
              <a:rPr lang="en-US" dirty="0" smtClean="0"/>
              <a:t>If we place great value on something, it becomes a high priority. </a:t>
            </a:r>
          </a:p>
          <a:p>
            <a:r>
              <a:rPr lang="en-US" dirty="0" smtClean="0"/>
              <a:t>If we place small value on something, it becomes a low priority. </a:t>
            </a:r>
          </a:p>
          <a:p>
            <a:r>
              <a:rPr lang="en-US" dirty="0" smtClean="0"/>
              <a:t>If “something” slides down our priority list, it is because in our minds it now has less value than other things. </a:t>
            </a:r>
          </a:p>
        </p:txBody>
      </p:sp>
    </p:spTree>
    <p:extLst>
      <p:ext uri="{BB962C8B-B14F-4D97-AF65-F5344CB8AC3E}">
        <p14:creationId xmlns:p14="http://schemas.microsoft.com/office/powerpoint/2010/main" val="413652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152400" y="1295400"/>
            <a:ext cx="8839200" cy="5410200"/>
          </a:xfrm>
        </p:spPr>
        <p:txBody>
          <a:bodyPr>
            <a:normAutofit/>
          </a:bodyPr>
          <a:lstStyle/>
          <a:p>
            <a:r>
              <a:rPr lang="en-US" dirty="0" smtClean="0"/>
              <a:t>That brings us to the text of our lesson: Mt. 6:33: "But seek first the kingdom of God and His righteousness, and all these things shall be added to you. </a:t>
            </a:r>
          </a:p>
          <a:p>
            <a:r>
              <a:rPr lang="en-US" dirty="0" smtClean="0"/>
              <a:t>This statement by Jesus succinctly and completely addresses the question of priorities for one claiming to be His disciple. </a:t>
            </a:r>
          </a:p>
          <a:p>
            <a:r>
              <a:rPr lang="en-US" dirty="0" smtClean="0"/>
              <a:t>This morning, let us briefly analyze this verse and see if our priorities are in the right place. </a:t>
            </a:r>
          </a:p>
          <a:p>
            <a:endParaRPr lang="en-US" dirty="0" smtClean="0"/>
          </a:p>
          <a:p>
            <a:endParaRPr lang="en-US" dirty="0"/>
          </a:p>
        </p:txBody>
      </p:sp>
    </p:spTree>
    <p:extLst>
      <p:ext uri="{BB962C8B-B14F-4D97-AF65-F5344CB8AC3E}">
        <p14:creationId xmlns:p14="http://schemas.microsoft.com/office/powerpoint/2010/main" val="61072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SEEK</a:t>
            </a:r>
            <a:endParaRPr lang="en-US" dirty="0"/>
          </a:p>
        </p:txBody>
      </p:sp>
      <p:sp>
        <p:nvSpPr>
          <p:cNvPr id="3" name="Content Placeholder 2"/>
          <p:cNvSpPr>
            <a:spLocks noGrp="1"/>
          </p:cNvSpPr>
          <p:nvPr>
            <p:ph idx="1"/>
          </p:nvPr>
        </p:nvSpPr>
        <p:spPr>
          <a:xfrm>
            <a:off x="152400" y="1219200"/>
            <a:ext cx="8763000" cy="5562600"/>
          </a:xfrm>
        </p:spPr>
        <p:txBody>
          <a:bodyPr>
            <a:normAutofit fontScale="85000" lnSpcReduction="10000"/>
          </a:bodyPr>
          <a:lstStyle/>
          <a:p>
            <a:r>
              <a:rPr lang="en-US" dirty="0" smtClean="0"/>
              <a:t>First</a:t>
            </a:r>
            <a:r>
              <a:rPr lang="en-US" dirty="0"/>
              <a:t>, Jesus’ statement tells us our priority insofar as… </a:t>
            </a:r>
            <a:endParaRPr lang="en-US" dirty="0" smtClean="0"/>
          </a:p>
          <a:p>
            <a:r>
              <a:rPr lang="en-US" dirty="0" smtClean="0"/>
              <a:t>What </a:t>
            </a:r>
            <a:r>
              <a:rPr lang="en-US" dirty="0"/>
              <a:t>We Are To Do: </a:t>
            </a:r>
            <a:endParaRPr lang="en-US" dirty="0" smtClean="0"/>
          </a:p>
          <a:p>
            <a:r>
              <a:rPr lang="en-US" dirty="0" smtClean="0"/>
              <a:t>Seek </a:t>
            </a:r>
          </a:p>
          <a:p>
            <a:r>
              <a:rPr lang="en-US" dirty="0" smtClean="0"/>
              <a:t>“</a:t>
            </a:r>
            <a:r>
              <a:rPr lang="en-US" dirty="0"/>
              <a:t>Seek” means: </a:t>
            </a:r>
            <a:endParaRPr lang="en-US" dirty="0" smtClean="0"/>
          </a:p>
          <a:p>
            <a:r>
              <a:rPr lang="en-US" dirty="0"/>
              <a:t>(1) Vines: “To seek or strive after, endeavor, to desire…of seeking the kingdom of God and his righteousness, in the sense of coveting earnestly, striving after, Matt. 6:33</a:t>
            </a:r>
            <a:r>
              <a:rPr lang="en-US" dirty="0" smtClean="0"/>
              <a:t>…”</a:t>
            </a:r>
          </a:p>
          <a:p>
            <a:r>
              <a:rPr lang="en-US" dirty="0"/>
              <a:t>(2) From </a:t>
            </a:r>
            <a:r>
              <a:rPr lang="en-US" dirty="0" err="1"/>
              <a:t>epizeteo</a:t>
            </a:r>
            <a:r>
              <a:rPr lang="en-US" dirty="0"/>
              <a:t>: (The KJV New Testament Greek Lexicon) </a:t>
            </a:r>
            <a:r>
              <a:rPr lang="en-US" dirty="0" err="1"/>
              <a:t>epi</a:t>
            </a:r>
            <a:r>
              <a:rPr lang="en-US" dirty="0"/>
              <a:t>=before </a:t>
            </a:r>
            <a:r>
              <a:rPr lang="en-US" dirty="0" err="1"/>
              <a:t>zeteo</a:t>
            </a:r>
            <a:r>
              <a:rPr lang="en-US" dirty="0"/>
              <a:t>=require, demand, crave Therefore, “seek” here means that “before” all else, we are to “require, demand, or crave” “the kingdom of God and His righteousness” </a:t>
            </a:r>
            <a:endParaRPr lang="en-US" dirty="0" smtClean="0"/>
          </a:p>
          <a:p>
            <a:endParaRPr lang="en-US" dirty="0"/>
          </a:p>
        </p:txBody>
      </p:sp>
    </p:spTree>
    <p:extLst>
      <p:ext uri="{BB962C8B-B14F-4D97-AF65-F5344CB8AC3E}">
        <p14:creationId xmlns:p14="http://schemas.microsoft.com/office/powerpoint/2010/main" val="379927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SEEK</a:t>
            </a:r>
            <a:endParaRPr lang="en-US" dirty="0"/>
          </a:p>
        </p:txBody>
      </p:sp>
      <p:sp>
        <p:nvSpPr>
          <p:cNvPr id="3" name="Content Placeholder 2"/>
          <p:cNvSpPr>
            <a:spLocks noGrp="1"/>
          </p:cNvSpPr>
          <p:nvPr>
            <p:ph idx="1"/>
          </p:nvPr>
        </p:nvSpPr>
        <p:spPr>
          <a:xfrm>
            <a:off x="0" y="1143000"/>
            <a:ext cx="9067800" cy="5638800"/>
          </a:xfrm>
        </p:spPr>
        <p:txBody>
          <a:bodyPr>
            <a:normAutofit fontScale="92500" lnSpcReduction="10000"/>
          </a:bodyPr>
          <a:lstStyle/>
          <a:p>
            <a:r>
              <a:rPr lang="en-US" dirty="0"/>
              <a:t>The “the kingdom of God and His righteousness” is something we must “go after”! </a:t>
            </a:r>
            <a:endParaRPr lang="en-US" dirty="0" smtClean="0"/>
          </a:p>
          <a:p>
            <a:r>
              <a:rPr lang="en-US" dirty="0" smtClean="0"/>
              <a:t>We </a:t>
            </a:r>
            <a:r>
              <a:rPr lang="en-US" dirty="0"/>
              <a:t>can’t sit and wait for it to come to us! </a:t>
            </a:r>
            <a:endParaRPr lang="en-US" dirty="0" smtClean="0"/>
          </a:p>
          <a:p>
            <a:r>
              <a:rPr lang="en-US" dirty="0" smtClean="0"/>
              <a:t>Neither </a:t>
            </a:r>
            <a:r>
              <a:rPr lang="en-US" dirty="0"/>
              <a:t>does God force or push it upon us! </a:t>
            </a:r>
            <a:endParaRPr lang="en-US" dirty="0" smtClean="0"/>
          </a:p>
          <a:p>
            <a:r>
              <a:rPr lang="en-US" dirty="0" smtClean="0"/>
              <a:t>It </a:t>
            </a:r>
            <a:r>
              <a:rPr lang="en-US" dirty="0"/>
              <a:t>is something we must be actively pursuing! </a:t>
            </a:r>
            <a:endParaRPr lang="en-US" dirty="0" smtClean="0"/>
          </a:p>
          <a:p>
            <a:r>
              <a:rPr lang="en-US" dirty="0" smtClean="0"/>
              <a:t>Mt</a:t>
            </a:r>
            <a:r>
              <a:rPr lang="en-US" dirty="0"/>
              <a:t>. 13:44-46: "Again, the kingdom of heaven is like treasure hidden in a field, which a man found and hid; and for joy over it he goes and sells all that he has and buys that field. 45 "Again, the kingdom of heaven is like a merchant seeking beautiful pearls, 46 "who, when he had found one pearl of great price, went and sold all that he had and bought it. </a:t>
            </a:r>
            <a:endParaRPr lang="en-US" dirty="0" smtClean="0"/>
          </a:p>
          <a:p>
            <a:endParaRPr lang="en-US" dirty="0"/>
          </a:p>
        </p:txBody>
      </p:sp>
    </p:spTree>
    <p:extLst>
      <p:ext uri="{BB962C8B-B14F-4D97-AF65-F5344CB8AC3E}">
        <p14:creationId xmlns:p14="http://schemas.microsoft.com/office/powerpoint/2010/main" val="96768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SEEK</a:t>
            </a:r>
            <a:endParaRPr lang="en-US" dirty="0"/>
          </a:p>
        </p:txBody>
      </p:sp>
      <p:sp>
        <p:nvSpPr>
          <p:cNvPr id="3" name="Content Placeholder 2"/>
          <p:cNvSpPr>
            <a:spLocks noGrp="1"/>
          </p:cNvSpPr>
          <p:nvPr>
            <p:ph idx="1"/>
          </p:nvPr>
        </p:nvSpPr>
        <p:spPr/>
        <p:txBody>
          <a:bodyPr>
            <a:normAutofit fontScale="92500"/>
          </a:bodyPr>
          <a:lstStyle/>
          <a:p>
            <a:r>
              <a:rPr lang="en-US" dirty="0" smtClean="0"/>
              <a:t>Our seeking of “the kingdom of God and His righteousness” must be done as </a:t>
            </a:r>
            <a:r>
              <a:rPr lang="en-US" dirty="0" err="1" smtClean="0"/>
              <a:t>epizeteo</a:t>
            </a:r>
            <a:r>
              <a:rPr lang="en-US" dirty="0" smtClean="0"/>
              <a:t> suggests…before all else…it is a craving that surpasses all others! </a:t>
            </a:r>
          </a:p>
          <a:p>
            <a:r>
              <a:rPr lang="en-US" dirty="0" smtClean="0"/>
              <a:t>Matthew 5:6: Blessed are those who hunger and thirst for righteousness, For they shall be filled. Acts 2:41: Then those who gladly received his word were baptized; and that day about three thousand souls were added to them. </a:t>
            </a:r>
            <a:endParaRPr lang="en-US" dirty="0"/>
          </a:p>
        </p:txBody>
      </p:sp>
    </p:spTree>
    <p:extLst>
      <p:ext uri="{BB962C8B-B14F-4D97-AF65-F5344CB8AC3E}">
        <p14:creationId xmlns:p14="http://schemas.microsoft.com/office/powerpoint/2010/main" val="246417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SEEK</a:t>
            </a:r>
            <a:endParaRPr lang="en-US" dirty="0"/>
          </a:p>
        </p:txBody>
      </p:sp>
      <p:sp>
        <p:nvSpPr>
          <p:cNvPr id="3" name="Content Placeholder 2"/>
          <p:cNvSpPr>
            <a:spLocks noGrp="1"/>
          </p:cNvSpPr>
          <p:nvPr>
            <p:ph idx="1"/>
          </p:nvPr>
        </p:nvSpPr>
        <p:spPr>
          <a:xfrm>
            <a:off x="152400" y="1600200"/>
            <a:ext cx="8534400" cy="5105400"/>
          </a:xfrm>
        </p:spPr>
        <p:txBody>
          <a:bodyPr>
            <a:normAutofit fontScale="85000" lnSpcReduction="20000"/>
          </a:bodyPr>
          <a:lstStyle/>
          <a:p>
            <a:r>
              <a:rPr lang="en-US" dirty="0" smtClean="0"/>
              <a:t>Thus, we are to eagerly, earnestly…before all else strive for “the kingdom of God and His righteousness”. </a:t>
            </a:r>
          </a:p>
          <a:p>
            <a:r>
              <a:rPr lang="en-US" dirty="0" smtClean="0"/>
              <a:t>We must be willing to sacrifice anything and everything otherwise we cannot obtain it!</a:t>
            </a:r>
          </a:p>
          <a:p>
            <a:r>
              <a:rPr lang="en-US" dirty="0" smtClean="0"/>
              <a:t> Luke 9:23-24: Then He said to them all, "If anyone desires to come after Me, let him deny himself, and take up his cross daily, and follow Me. 24 "For whoever desires to save his life will lose it, but whoever loses his life for My sake will save it. </a:t>
            </a:r>
          </a:p>
          <a:p>
            <a:r>
              <a:rPr lang="en-US" dirty="0" smtClean="0"/>
              <a:t>Philippians 3:8b: I have suffered the loss of all things, and count them as rubbish, that I may gain Christ </a:t>
            </a:r>
          </a:p>
          <a:p>
            <a:r>
              <a:rPr lang="en-US" dirty="0" smtClean="0"/>
              <a:t>1 Corinthians 15:31: I affirm, by the boasting in you which I have in Christ Jesus our Lord, I die daily.</a:t>
            </a:r>
          </a:p>
          <a:p>
            <a:endParaRPr lang="en-US" dirty="0"/>
          </a:p>
        </p:txBody>
      </p:sp>
    </p:spTree>
    <p:extLst>
      <p:ext uri="{BB962C8B-B14F-4D97-AF65-F5344CB8AC3E}">
        <p14:creationId xmlns:p14="http://schemas.microsoft.com/office/powerpoint/2010/main" val="359158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2712</Words>
  <Application>Microsoft Office PowerPoint</Application>
  <PresentationFormat>On-screen Show (4:3)</PresentationFormat>
  <Paragraphs>135</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What Is Your Priority?</vt:lpstr>
      <vt:lpstr>Introduction</vt:lpstr>
      <vt:lpstr>Introduction</vt:lpstr>
      <vt:lpstr>Introduction</vt:lpstr>
      <vt:lpstr>Introduction</vt:lpstr>
      <vt:lpstr>SEEK</vt:lpstr>
      <vt:lpstr>SEEK</vt:lpstr>
      <vt:lpstr>SEEK</vt:lpstr>
      <vt:lpstr>SEEK</vt:lpstr>
      <vt:lpstr>THE KINGDOM OF GOD AND HIS RIGHTEOUSNESS</vt:lpstr>
      <vt:lpstr>THE KINGDOM OF GOD AND HIS RIGHTEOUSNESS</vt:lpstr>
      <vt:lpstr>THE KINGDOM OF GOD AND HIS RIGHTEOUSNESS</vt:lpstr>
      <vt:lpstr>THE KINGDOM OF GOD AND HIS RIGHTEOUSNESS</vt:lpstr>
      <vt:lpstr>THE KINGDOM OF GOD AND HIS RIGHTEOUSNESS</vt:lpstr>
      <vt:lpstr>THE KINGDOM OF GOD AND HIS RIGHTEOUSNESS</vt:lpstr>
      <vt:lpstr>FIRST</vt:lpstr>
      <vt:lpstr>FIRST</vt:lpstr>
      <vt:lpstr>FIRST</vt:lpstr>
      <vt:lpstr>FIRST</vt:lpstr>
      <vt:lpstr>ADDED TO YOU</vt:lpstr>
      <vt:lpstr>ADDED TO YOU</vt:lpstr>
      <vt:lpstr>ADDED TO YOU</vt:lpstr>
      <vt:lpstr>Conclusion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Your Priority?</dc:title>
  <dc:creator>Aarons</dc:creator>
  <cp:lastModifiedBy>Aarons</cp:lastModifiedBy>
  <cp:revision>7</cp:revision>
  <dcterms:created xsi:type="dcterms:W3CDTF">2013-09-26T23:11:43Z</dcterms:created>
  <dcterms:modified xsi:type="dcterms:W3CDTF">2013-09-27T00:11:55Z</dcterms:modified>
</cp:coreProperties>
</file>