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0" autoAdjust="0"/>
    <p:restoredTop sz="86458" autoAdjust="0"/>
  </p:normalViewPr>
  <p:slideViewPr>
    <p:cSldViewPr>
      <p:cViewPr varScale="1">
        <p:scale>
          <a:sx n="99" d="100"/>
          <a:sy n="99" d="100"/>
        </p:scale>
        <p:origin x="-5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AED9-9B4B-4302-81A5-995CAC9DC7B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B1-E024-4BDE-8474-BF87625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4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AED9-9B4B-4302-81A5-995CAC9DC7B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B1-E024-4BDE-8474-BF87625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4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AED9-9B4B-4302-81A5-995CAC9DC7B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B1-E024-4BDE-8474-BF87625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2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AED9-9B4B-4302-81A5-995CAC9DC7B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B1-E024-4BDE-8474-BF87625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8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AED9-9B4B-4302-81A5-995CAC9DC7B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B1-E024-4BDE-8474-BF87625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8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AED9-9B4B-4302-81A5-995CAC9DC7B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B1-E024-4BDE-8474-BF87625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2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AED9-9B4B-4302-81A5-995CAC9DC7B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B1-E024-4BDE-8474-BF87625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4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AED9-9B4B-4302-81A5-995CAC9DC7B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B1-E024-4BDE-8474-BF87625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AED9-9B4B-4302-81A5-995CAC9DC7B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B1-E024-4BDE-8474-BF87625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7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AED9-9B4B-4302-81A5-995CAC9DC7B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B1-E024-4BDE-8474-BF87625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5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AED9-9B4B-4302-81A5-995CAC9DC7B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B1-E024-4BDE-8474-BF87625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7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CAED9-9B4B-4302-81A5-995CAC9DC7B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9BDB1-E024-4BDE-8474-BF87625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1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THE GREATEST PRIVILEGES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ARE REALIZED IN CHRIST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7924800" cy="2895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greatest quest of mankind is freedom.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Freedom grants privileges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8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34"/>
            <a:ext cx="8229600" cy="1143000"/>
          </a:xfrm>
        </p:spPr>
        <p:txBody>
          <a:bodyPr/>
          <a:lstStyle/>
          <a:p>
            <a:r>
              <a:rPr lang="en-US" dirty="0" smtClean="0"/>
              <a:t>Conclusion </a:t>
            </a:r>
            <a:r>
              <a:rPr lang="en-US" sz="3600" dirty="0" smtClean="0"/>
              <a:t>(Part One)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562600"/>
          </a:xfrm>
        </p:spPr>
        <p:txBody>
          <a:bodyPr/>
          <a:lstStyle/>
          <a:p>
            <a:r>
              <a:rPr lang="en-US" dirty="0" smtClean="0"/>
              <a:t>Most people do not realize the great privilege given to us by God.</a:t>
            </a:r>
          </a:p>
          <a:p>
            <a:r>
              <a:rPr lang="en-US" dirty="0" smtClean="0"/>
              <a:t>By God giving us His plan of salvation, he afforded us this great privilege of salvation.</a:t>
            </a:r>
          </a:p>
          <a:p>
            <a:r>
              <a:rPr lang="en-US" dirty="0" smtClean="0"/>
              <a:t>But let us not stop here in learning how to become a child of God.</a:t>
            </a:r>
          </a:p>
          <a:p>
            <a:r>
              <a:rPr lang="en-US" dirty="0" smtClean="0"/>
              <a:t>For there are many more privileges to discuss and we will do so at a later time.</a:t>
            </a:r>
          </a:p>
          <a:p>
            <a:r>
              <a:rPr lang="en-US" dirty="0" smtClean="0"/>
              <a:t>Have you taken advantage of this great privilege?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49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34"/>
            <a:ext cx="8229600" cy="803366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67400"/>
          </a:xfrm>
        </p:spPr>
        <p:txBody>
          <a:bodyPr>
            <a:normAutofit/>
          </a:bodyPr>
          <a:lstStyle/>
          <a:p>
            <a:r>
              <a:rPr lang="en-US" sz="3600" dirty="0"/>
              <a:t>Mr. Webster says privilege means: "A right or immunity granted as a peculiar advantage or favor. </a:t>
            </a:r>
            <a:endParaRPr lang="en-US" sz="3600" dirty="0" smtClean="0"/>
          </a:p>
          <a:p>
            <a:r>
              <a:rPr lang="en-US" sz="3600" dirty="0" smtClean="0"/>
              <a:t>A </a:t>
            </a:r>
            <a:r>
              <a:rPr lang="en-US" sz="3600" dirty="0"/>
              <a:t>grant of a special right or immunity; </a:t>
            </a:r>
            <a:endParaRPr lang="en-US" sz="3600" dirty="0" smtClean="0"/>
          </a:p>
          <a:p>
            <a:r>
              <a:rPr lang="en-US" sz="3600" dirty="0" smtClean="0"/>
              <a:t>a </a:t>
            </a:r>
            <a:r>
              <a:rPr lang="en-US" sz="3600" dirty="0"/>
              <a:t>franchise or patent. </a:t>
            </a:r>
            <a:endParaRPr lang="en-US" sz="3600" dirty="0" smtClean="0"/>
          </a:p>
          <a:p>
            <a:r>
              <a:rPr lang="en-US" sz="3600" dirty="0" smtClean="0"/>
              <a:t>A </a:t>
            </a:r>
            <a:r>
              <a:rPr lang="en-US" sz="3600" dirty="0"/>
              <a:t>fundamental or sacred right </a:t>
            </a:r>
            <a:endParaRPr lang="en-US" sz="3600" dirty="0" smtClean="0"/>
          </a:p>
          <a:p>
            <a:r>
              <a:rPr lang="en-US" sz="3600" dirty="0" smtClean="0"/>
              <a:t>One </a:t>
            </a:r>
            <a:r>
              <a:rPr lang="en-US" sz="3600" dirty="0"/>
              <a:t>of the rights guaranteed to all persons by modern constitutional governments." 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34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6477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Rights and privileges are central themes in the Constitution of the United States. </a:t>
            </a:r>
          </a:p>
          <a:p>
            <a:r>
              <a:rPr lang="en-US" sz="4000" dirty="0" smtClean="0"/>
              <a:t>Freedom is a word which allows such things as freedom of: Press, Speech, Worship, Pursuit of Happiness. </a:t>
            </a:r>
          </a:p>
          <a:p>
            <a:r>
              <a:rPr lang="en-US" sz="4000" dirty="0" smtClean="0"/>
              <a:t>Freedoms are central themes in the New Testament. </a:t>
            </a:r>
          </a:p>
          <a:p>
            <a:r>
              <a:rPr lang="en-US" sz="4000" dirty="0" smtClean="0"/>
              <a:t>But we are told not to misuse or abuse our freedom that is in Christ.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742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Galatians 5:1 “It was for freedom that Christ set us free; therefore keep standing firm and do not be subject again to a yoke of slavery</a:t>
            </a:r>
            <a:r>
              <a:rPr lang="en-US" sz="3600" dirty="0" smtClean="0"/>
              <a:t>”.</a:t>
            </a:r>
          </a:p>
          <a:p>
            <a:r>
              <a:rPr lang="en-US" sz="3600" dirty="0" smtClean="0"/>
              <a:t>This yoke of slavery is reference to the Old Law.</a:t>
            </a:r>
            <a:endParaRPr lang="en-US" sz="3600" dirty="0" smtClean="0"/>
          </a:p>
          <a:p>
            <a:r>
              <a:rPr lang="en-US" sz="3600" dirty="0" smtClean="0"/>
              <a:t>Galatians 5:13 “For you were called to freedom, brethren; only do not turn your freedom into an opportunity for the flesh, but through love serve one another”.</a:t>
            </a:r>
          </a:p>
          <a:p>
            <a:r>
              <a:rPr lang="en-US" sz="3600" dirty="0" smtClean="0"/>
              <a:t>1 </a:t>
            </a:r>
            <a:r>
              <a:rPr lang="en-US" sz="3600" dirty="0" smtClean="0"/>
              <a:t>Peter </a:t>
            </a:r>
            <a:r>
              <a:rPr lang="en-US" sz="3600" dirty="0" smtClean="0"/>
              <a:t>2:16 “Act as free men, and do not use your freedom as a covering for evil, but use it as bond slaves of God”.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31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BELIEF OR FAITH IS </a:t>
            </a:r>
            <a:br>
              <a:rPr lang="en-US" dirty="0" smtClean="0"/>
            </a:br>
            <a:r>
              <a:rPr lang="en-US" dirty="0" smtClean="0"/>
              <a:t>A GREAT 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486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To </a:t>
            </a:r>
            <a:r>
              <a:rPr lang="en-US" sz="4000" dirty="0"/>
              <a:t>have faith in the God that saves. </a:t>
            </a:r>
            <a:endParaRPr lang="en-US" sz="4000" dirty="0" smtClean="0"/>
          </a:p>
          <a:p>
            <a:r>
              <a:rPr lang="en-US" sz="4000" dirty="0" smtClean="0"/>
              <a:t>John </a:t>
            </a:r>
            <a:r>
              <a:rPr lang="en-US" sz="4000" dirty="0"/>
              <a:t>3:16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But </a:t>
            </a:r>
            <a:r>
              <a:rPr lang="en-US" sz="4000" dirty="0"/>
              <a:t>it is even greater to have a faith that expresses itself in works. </a:t>
            </a:r>
            <a:endParaRPr lang="en-US" sz="4000" dirty="0" smtClean="0"/>
          </a:p>
          <a:p>
            <a:r>
              <a:rPr lang="en-US" sz="4000" dirty="0" smtClean="0"/>
              <a:t>James </a:t>
            </a:r>
            <a:r>
              <a:rPr lang="en-US" sz="4000" dirty="0"/>
              <a:t>1:21-25; </a:t>
            </a:r>
            <a:endParaRPr lang="en-US" sz="4000" dirty="0" smtClean="0"/>
          </a:p>
          <a:p>
            <a:r>
              <a:rPr lang="en-US" sz="4000" dirty="0" smtClean="0"/>
              <a:t>James 2:14-26</a:t>
            </a:r>
            <a:r>
              <a:rPr lang="en-US" sz="4000" dirty="0"/>
              <a:t>; </a:t>
            </a:r>
            <a:endParaRPr lang="en-US" sz="4000" dirty="0" smtClean="0"/>
          </a:p>
          <a:p>
            <a:r>
              <a:rPr lang="en-US" sz="4000" dirty="0" smtClean="0"/>
              <a:t>Matthew </a:t>
            </a:r>
            <a:r>
              <a:rPr lang="en-US" sz="4000" dirty="0"/>
              <a:t>7:21-27. </a:t>
            </a: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REPENTANCE IS </a:t>
            </a:r>
            <a:r>
              <a:rPr lang="en-US" dirty="0" smtClean="0"/>
              <a:t>A </a:t>
            </a:r>
            <a:r>
              <a:rPr lang="en-US" dirty="0" smtClean="0"/>
              <a:t>GREAT PRIVILEGE.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7912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Men </a:t>
            </a:r>
            <a:r>
              <a:rPr lang="en-US" sz="3600" dirty="0"/>
              <a:t>are prone not to forgive, but God always forgives those that repent. </a:t>
            </a:r>
            <a:endParaRPr lang="en-US" sz="3600" dirty="0" smtClean="0"/>
          </a:p>
          <a:p>
            <a:r>
              <a:rPr lang="en-US" sz="3600" dirty="0" smtClean="0"/>
              <a:t>2 Chronicles </a:t>
            </a:r>
            <a:r>
              <a:rPr lang="en-US" sz="3600" dirty="0"/>
              <a:t>7:14; </a:t>
            </a:r>
            <a:endParaRPr lang="en-US" sz="3600" dirty="0" smtClean="0"/>
          </a:p>
          <a:p>
            <a:r>
              <a:rPr lang="en-US" sz="3600" dirty="0" smtClean="0"/>
              <a:t>Isaiah </a:t>
            </a:r>
            <a:r>
              <a:rPr lang="en-US" sz="3600" dirty="0"/>
              <a:t>55:6,7. </a:t>
            </a:r>
            <a:endParaRPr lang="en-US" sz="3600" dirty="0" smtClean="0"/>
          </a:p>
          <a:p>
            <a:r>
              <a:rPr lang="en-US" sz="3600" dirty="0" smtClean="0"/>
              <a:t>It </a:t>
            </a:r>
            <a:r>
              <a:rPr lang="en-US" sz="3600" dirty="0"/>
              <a:t>will bring about pardon. </a:t>
            </a:r>
            <a:endParaRPr lang="en-US" sz="3600" dirty="0" smtClean="0"/>
          </a:p>
          <a:p>
            <a:r>
              <a:rPr lang="en-US" sz="3600" dirty="0" smtClean="0"/>
              <a:t>But </a:t>
            </a:r>
            <a:r>
              <a:rPr lang="en-US" sz="3600" dirty="0"/>
              <a:t>the lack of it will bring about condemnation. </a:t>
            </a:r>
            <a:endParaRPr lang="en-US" sz="3600" dirty="0" smtClean="0"/>
          </a:p>
          <a:p>
            <a:r>
              <a:rPr lang="en-US" sz="3600" dirty="0" smtClean="0"/>
              <a:t>Luke </a:t>
            </a:r>
            <a:r>
              <a:rPr lang="en-US" sz="3600" dirty="0"/>
              <a:t>13: 3; </a:t>
            </a:r>
            <a:endParaRPr lang="en-US" sz="3600" dirty="0" smtClean="0"/>
          </a:p>
          <a:p>
            <a:r>
              <a:rPr lang="en-US" sz="3600" dirty="0" smtClean="0"/>
              <a:t>Acts </a:t>
            </a:r>
            <a:r>
              <a:rPr lang="en-US" sz="3600" dirty="0"/>
              <a:t>17:30,31; </a:t>
            </a:r>
            <a:endParaRPr lang="en-US" sz="3600" dirty="0" smtClean="0"/>
          </a:p>
          <a:p>
            <a:r>
              <a:rPr lang="en-US" sz="3600" dirty="0" smtClean="0"/>
              <a:t>Romans </a:t>
            </a:r>
            <a:r>
              <a:rPr lang="en-US" sz="3600" dirty="0"/>
              <a:t>12:9. 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0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834"/>
            <a:ext cx="8991600" cy="803366"/>
          </a:xfrm>
        </p:spPr>
        <p:txBody>
          <a:bodyPr>
            <a:normAutofit/>
          </a:bodyPr>
          <a:lstStyle/>
          <a:p>
            <a:r>
              <a:rPr lang="en-US" dirty="0" smtClean="0"/>
              <a:t>CONFESSION IS </a:t>
            </a:r>
            <a:r>
              <a:rPr lang="en-US" dirty="0" smtClean="0"/>
              <a:t>A GREAT </a:t>
            </a:r>
            <a:r>
              <a:rPr lang="en-US" dirty="0" smtClean="0"/>
              <a:t>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867400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God will dwell in those that confess. </a:t>
            </a:r>
            <a:endParaRPr lang="en-US" sz="3600" dirty="0" smtClean="0"/>
          </a:p>
          <a:p>
            <a:r>
              <a:rPr lang="en-US" sz="3600" dirty="0" smtClean="0"/>
              <a:t>1 John </a:t>
            </a:r>
            <a:r>
              <a:rPr lang="en-US" sz="3600" dirty="0"/>
              <a:t>4:15. </a:t>
            </a:r>
            <a:endParaRPr lang="en-US" sz="3600" dirty="0" smtClean="0"/>
          </a:p>
          <a:p>
            <a:r>
              <a:rPr lang="en-US" sz="3600" dirty="0" smtClean="0"/>
              <a:t>Christ </a:t>
            </a:r>
            <a:r>
              <a:rPr lang="en-US" sz="3600" dirty="0"/>
              <a:t>will confess them before His Father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Matthew </a:t>
            </a:r>
            <a:r>
              <a:rPr lang="en-US" sz="3600" dirty="0"/>
              <a:t>10:32,33; </a:t>
            </a:r>
            <a:endParaRPr lang="en-US" sz="3600" dirty="0" smtClean="0"/>
          </a:p>
          <a:p>
            <a:r>
              <a:rPr lang="en-US" sz="3600" dirty="0" smtClean="0"/>
              <a:t>Romans </a:t>
            </a:r>
            <a:r>
              <a:rPr lang="en-US" sz="3600" dirty="0"/>
              <a:t>10:9,10. </a:t>
            </a:r>
            <a:endParaRPr lang="en-US" sz="3600" dirty="0" smtClean="0"/>
          </a:p>
          <a:p>
            <a:r>
              <a:rPr lang="en-US" sz="3600" dirty="0" smtClean="0"/>
              <a:t>This </a:t>
            </a:r>
            <a:r>
              <a:rPr lang="en-US" sz="3600" dirty="0"/>
              <a:t>confession must be accompanied by works. </a:t>
            </a:r>
            <a:endParaRPr lang="en-US" sz="3600" dirty="0" smtClean="0"/>
          </a:p>
          <a:p>
            <a:r>
              <a:rPr lang="en-US" sz="3600" dirty="0" smtClean="0"/>
              <a:t>1 John </a:t>
            </a:r>
            <a:r>
              <a:rPr lang="en-US" sz="3600" dirty="0"/>
              <a:t>2:4; </a:t>
            </a:r>
            <a:endParaRPr lang="en-US" sz="3600" dirty="0" smtClean="0"/>
          </a:p>
          <a:p>
            <a:r>
              <a:rPr lang="en-US" sz="3600" dirty="0" smtClean="0"/>
              <a:t>Luke </a:t>
            </a:r>
            <a:r>
              <a:rPr lang="en-US" sz="3600" dirty="0"/>
              <a:t>6:46; </a:t>
            </a:r>
            <a:endParaRPr lang="en-US" sz="3600" dirty="0" smtClean="0"/>
          </a:p>
          <a:p>
            <a:r>
              <a:rPr lang="en-US" sz="3600" dirty="0" smtClean="0"/>
              <a:t>John </a:t>
            </a:r>
            <a:r>
              <a:rPr lang="en-US" sz="3600" dirty="0"/>
              <a:t>12:42,43.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6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BAPTISM </a:t>
            </a:r>
            <a:r>
              <a:rPr lang="en-US" dirty="0" smtClean="0"/>
              <a:t>IS A </a:t>
            </a:r>
            <a:r>
              <a:rPr lang="en-US" dirty="0" smtClean="0"/>
              <a:t>GREAT 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Sins </a:t>
            </a:r>
            <a:r>
              <a:rPr lang="en-US" dirty="0"/>
              <a:t>are remitted by baptism. </a:t>
            </a:r>
            <a:endParaRPr lang="en-US" dirty="0" smtClean="0"/>
          </a:p>
          <a:p>
            <a:r>
              <a:rPr lang="en-US" dirty="0" smtClean="0"/>
              <a:t>Acts </a:t>
            </a:r>
            <a:r>
              <a:rPr lang="en-US" dirty="0"/>
              <a:t>2:38; </a:t>
            </a:r>
            <a:endParaRPr lang="en-US" dirty="0" smtClean="0"/>
          </a:p>
          <a:p>
            <a:r>
              <a:rPr lang="en-US" dirty="0" smtClean="0"/>
              <a:t>Acts 22:16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enter into Christ where all spiritual blessings are by baptism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Galatians </a:t>
            </a:r>
            <a:r>
              <a:rPr lang="en-US" dirty="0"/>
              <a:t>3:26,27; </a:t>
            </a:r>
            <a:endParaRPr lang="en-US" dirty="0" smtClean="0"/>
          </a:p>
          <a:p>
            <a:r>
              <a:rPr lang="en-US" dirty="0" smtClean="0"/>
              <a:t>Ephesians </a:t>
            </a:r>
            <a:r>
              <a:rPr lang="en-US" dirty="0"/>
              <a:t>1:3.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have a good conscience by being </a:t>
            </a:r>
            <a:r>
              <a:rPr lang="en-US" dirty="0" smtClean="0"/>
              <a:t>baptized and we are saved by baptism. </a:t>
            </a:r>
          </a:p>
          <a:p>
            <a:r>
              <a:rPr lang="en-US" dirty="0" smtClean="0"/>
              <a:t>1 Peter </a:t>
            </a:r>
            <a:r>
              <a:rPr lang="en-US" dirty="0"/>
              <a:t>3:21.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055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77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Someone might ask: "Is there salvation in water?" </a:t>
            </a:r>
          </a:p>
          <a:p>
            <a:r>
              <a:rPr lang="en-US" sz="3600" dirty="0" smtClean="0"/>
              <a:t>No! But there is salvation in obedience to God which is a part of His plan for us.</a:t>
            </a:r>
          </a:p>
          <a:p>
            <a:r>
              <a:rPr lang="en-US" sz="3600" dirty="0" smtClean="0"/>
              <a:t>But we can also be condemned if we are not baptized. </a:t>
            </a:r>
          </a:p>
          <a:p>
            <a:r>
              <a:rPr lang="en-US" sz="3600" dirty="0" smtClean="0"/>
              <a:t>Mark 16:16. </a:t>
            </a:r>
          </a:p>
          <a:p>
            <a:r>
              <a:rPr lang="en-US" sz="3600" dirty="0" smtClean="0"/>
              <a:t>To reject baptism is to reject the counsel of God. </a:t>
            </a:r>
          </a:p>
          <a:p>
            <a:r>
              <a:rPr lang="en-US" sz="3600" dirty="0" smtClean="0"/>
              <a:t>Luke 7:30.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0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570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GREATEST PRIVILEGES  ARE REALIZED IN CHRIST</vt:lpstr>
      <vt:lpstr>Introduction</vt:lpstr>
      <vt:lpstr>PowerPoint Presentation</vt:lpstr>
      <vt:lpstr>PowerPoint Presentation</vt:lpstr>
      <vt:lpstr>BELIEF OR FAITH IS  A GREAT PRIVILEGE</vt:lpstr>
      <vt:lpstr>REPENTANCE IS A GREAT PRIVILEGE. </vt:lpstr>
      <vt:lpstr>CONFESSION IS A GREAT PRIVILEGE</vt:lpstr>
      <vt:lpstr>BAPTISM IS A GREAT PRIVILEGE</vt:lpstr>
      <vt:lpstr>PowerPoint Presentation</vt:lpstr>
      <vt:lpstr>Conclusion (Part One)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GREATEST PRIVILEGES</dc:title>
  <dc:creator>Aarons</dc:creator>
  <cp:lastModifiedBy>Aarons</cp:lastModifiedBy>
  <cp:revision>11</cp:revision>
  <dcterms:created xsi:type="dcterms:W3CDTF">2013-09-11T16:49:22Z</dcterms:created>
  <dcterms:modified xsi:type="dcterms:W3CDTF">2017-06-10T05:51:20Z</dcterms:modified>
</cp:coreProperties>
</file>