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2062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166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078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152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001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905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45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7090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254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75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7938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CC16-8BE3-476A-B4A8-59E8D0A78243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7A9A-3B5F-4EC3-80DB-E90094FFA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24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D3AF-B829-4CAA-8AD8-C994AF6AD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28" y="1072005"/>
            <a:ext cx="8719457" cy="1790700"/>
          </a:xfrm>
        </p:spPr>
        <p:txBody>
          <a:bodyPr>
            <a:normAutofit/>
          </a:bodyPr>
          <a:lstStyle/>
          <a:p>
            <a:r>
              <a:rPr lang="en-US" sz="8625" dirty="0">
                <a:latin typeface="Arial Black" panose="020B0A04020102020204" pitchFamily="34" charset="0"/>
              </a:rPr>
              <a:t>A Ready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8F9AA-61D2-4CA1-AE11-66DF47074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30" y="3558778"/>
            <a:ext cx="8855056" cy="2030492"/>
          </a:xfrm>
        </p:spPr>
        <p:txBody>
          <a:bodyPr>
            <a:normAutofit fontScale="85000" lnSpcReduction="10000"/>
          </a:bodyPr>
          <a:lstStyle/>
          <a:p>
            <a:r>
              <a:rPr lang="en-US" sz="4950" dirty="0"/>
              <a:t>Is Your Mind Prepared To Serve God?</a:t>
            </a:r>
          </a:p>
          <a:p>
            <a:r>
              <a:rPr lang="en-US" sz="4950"/>
              <a:t>If Not,</a:t>
            </a:r>
            <a:br>
              <a:rPr lang="en-US" sz="4950" dirty="0"/>
            </a:br>
            <a:r>
              <a:rPr lang="en-US" sz="4950" dirty="0"/>
              <a:t>How Do We Get There?</a:t>
            </a:r>
          </a:p>
        </p:txBody>
      </p:sp>
    </p:spTree>
    <p:extLst>
      <p:ext uri="{BB962C8B-B14F-4D97-AF65-F5344CB8AC3E}">
        <p14:creationId xmlns:p14="http://schemas.microsoft.com/office/powerpoint/2010/main" val="3183266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9E9F-DC88-4852-8B7B-9D95A6CBF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875644" cy="10054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We Need to “Set” 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4401F-7FE3-495C-8BAC-AE1AB9FC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" y="874643"/>
            <a:ext cx="8875644" cy="58342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This is one instance where stubbornness could be a valuable characteristic.</a:t>
            </a:r>
          </a:p>
          <a:p>
            <a:r>
              <a:rPr lang="en-US" sz="4400" dirty="0"/>
              <a:t>We must be stubbornly determined to do God’s will and get to Heaven.</a:t>
            </a:r>
          </a:p>
          <a:p>
            <a:r>
              <a:rPr lang="en-US" sz="4400" dirty="0"/>
              <a:t>The Scriptures motivate us to achieve Heaven.</a:t>
            </a:r>
          </a:p>
          <a:p>
            <a:r>
              <a:rPr lang="en-US" sz="4400" dirty="0"/>
              <a:t>We are taught that Heaven is our home prepared (John 14:1-3);</a:t>
            </a:r>
          </a:p>
        </p:txBody>
      </p:sp>
    </p:spTree>
    <p:extLst>
      <p:ext uri="{BB962C8B-B14F-4D97-AF65-F5344CB8AC3E}">
        <p14:creationId xmlns:p14="http://schemas.microsoft.com/office/powerpoint/2010/main" val="2848625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BB26-CF3C-4C00-A1F0-BC73BBEF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" y="238539"/>
            <a:ext cx="8865704" cy="6470374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Heaven will be our everlasting dwelling in the presence of God (1 Thessalonians 4:17);</a:t>
            </a:r>
          </a:p>
          <a:p>
            <a:r>
              <a:rPr lang="en-US" sz="4000" dirty="0"/>
              <a:t>And a place beyond comparison with any of this world’s beauty (Revelation 21:10-27).</a:t>
            </a:r>
          </a:p>
          <a:p>
            <a:r>
              <a:rPr lang="en-US" sz="4000" dirty="0"/>
              <a:t>The Scriptures also direct us in the way to get there:</a:t>
            </a:r>
          </a:p>
          <a:p>
            <a:r>
              <a:rPr lang="en-US" sz="4000" dirty="0"/>
              <a:t>Jesus is the way (John 14:6).</a:t>
            </a:r>
          </a:p>
          <a:p>
            <a:r>
              <a:rPr lang="en-US" sz="4000" dirty="0"/>
              <a:t>And His pathway has been revealed, for us to follow (1 Peter 2:21-23).</a:t>
            </a:r>
          </a:p>
        </p:txBody>
      </p:sp>
    </p:spTree>
    <p:extLst>
      <p:ext uri="{BB962C8B-B14F-4D97-AF65-F5344CB8AC3E}">
        <p14:creationId xmlns:p14="http://schemas.microsoft.com/office/powerpoint/2010/main" val="2806019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11DA-8B61-453A-9B09-A94905F3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9" y="159026"/>
            <a:ext cx="8845826" cy="652007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To be “set” is to be determined and unmovable.</a:t>
            </a:r>
          </a:p>
          <a:p>
            <a:r>
              <a:rPr lang="en-US" sz="3600" dirty="0"/>
              <a:t>Colossians 3:1-2 instructs us to “set” our mind and affections upon spiritual things like thinking of heaven.</a:t>
            </a:r>
          </a:p>
          <a:p>
            <a:r>
              <a:rPr lang="en-US" sz="3600" dirty="0"/>
              <a:t>Endurance on the way is necessary to achieve success (Hebrews 10:35-39).</a:t>
            </a:r>
          </a:p>
          <a:p>
            <a:r>
              <a:rPr lang="en-US" sz="3600" dirty="0"/>
              <a:t>Several passages of scripture remind us that we need endurance to run the race before us.</a:t>
            </a:r>
          </a:p>
          <a:p>
            <a:r>
              <a:rPr lang="en-US" sz="3600" dirty="0"/>
              <a:t>We must not allow this world’s distractions to turn our eyes away from the Lord (Hebrews 12:1-2).</a:t>
            </a:r>
          </a:p>
        </p:txBody>
      </p:sp>
    </p:spTree>
    <p:extLst>
      <p:ext uri="{BB962C8B-B14F-4D97-AF65-F5344CB8AC3E}">
        <p14:creationId xmlns:p14="http://schemas.microsoft.com/office/powerpoint/2010/main" val="2447136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06B0C-1395-42E9-A741-8627612A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" y="129208"/>
            <a:ext cx="8945218" cy="6639339"/>
          </a:xfrm>
        </p:spPr>
        <p:txBody>
          <a:bodyPr>
            <a:normAutofit/>
          </a:bodyPr>
          <a:lstStyle/>
          <a:p>
            <a:r>
              <a:rPr lang="en-US" sz="4000" dirty="0"/>
              <a:t>There is a tremendous difference between starting and finishing.</a:t>
            </a:r>
          </a:p>
          <a:p>
            <a:r>
              <a:rPr lang="en-US" sz="4000" dirty="0"/>
              <a:t>Jesus taught that the one who started building a tower started, but did not finish, and it was a shameful thing (Luke 14:28-30).</a:t>
            </a:r>
          </a:p>
          <a:p>
            <a:r>
              <a:rPr lang="en-US" sz="4000" dirty="0"/>
              <a:t>It is one thing to begin obeying God, but we must be determined to stay the course—this is the where we set our mind on doing God’s will”.</a:t>
            </a:r>
          </a:p>
        </p:txBody>
      </p:sp>
    </p:spTree>
    <p:extLst>
      <p:ext uri="{BB962C8B-B14F-4D97-AF65-F5344CB8AC3E}">
        <p14:creationId xmlns:p14="http://schemas.microsoft.com/office/powerpoint/2010/main" val="4123026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3FE4-180D-4C4F-892D-9F546192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19270"/>
            <a:ext cx="8945217" cy="6659217"/>
          </a:xfrm>
        </p:spPr>
        <p:txBody>
          <a:bodyPr/>
          <a:lstStyle/>
          <a:p>
            <a:r>
              <a:rPr lang="en-US" sz="4400" dirty="0"/>
              <a:t>There are some important exhortations concerning our mind, found in Colossians 3:1-10.</a:t>
            </a:r>
          </a:p>
          <a:p>
            <a:r>
              <a:rPr lang="en-US" sz="4400" dirty="0"/>
              <a:t>Paul first exhorts us to “seek those things which are above” (v.1).</a:t>
            </a:r>
          </a:p>
          <a:p>
            <a:r>
              <a:rPr lang="en-US" sz="4400" dirty="0"/>
              <a:t>Then to “set our mind on things above; not on things of this earth” (v. 2).</a:t>
            </a:r>
          </a:p>
          <a:p>
            <a:r>
              <a:rPr lang="en-US" sz="4400" dirty="0"/>
              <a:t>Paul, through inspiration instructs in both what to do and what to avoid.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9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6C080-F654-44B9-816B-57FC3D529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99390"/>
            <a:ext cx="8885582" cy="6619461"/>
          </a:xfrm>
        </p:spPr>
        <p:txBody>
          <a:bodyPr>
            <a:normAutofit/>
          </a:bodyPr>
          <a:lstStyle/>
          <a:p>
            <a:r>
              <a:rPr lang="en-US" sz="4400" dirty="0"/>
              <a:t>If our heart is set on the world, our plans will come to destruction (Matthew 6:19-21; 1 John 2:15-17).</a:t>
            </a:r>
          </a:p>
          <a:p>
            <a:r>
              <a:rPr lang="en-US" sz="4400" dirty="0"/>
              <a:t>We need to be determined to “seek Heaven”.</a:t>
            </a:r>
          </a:p>
          <a:p>
            <a:r>
              <a:rPr lang="en-US" sz="4400" dirty="0"/>
              <a:t>When we set our mind this way, we will resist worldliness and with determination we will push ahead toward Heaven.</a:t>
            </a:r>
          </a:p>
        </p:txBody>
      </p:sp>
    </p:spTree>
    <p:extLst>
      <p:ext uri="{BB962C8B-B14F-4D97-AF65-F5344CB8AC3E}">
        <p14:creationId xmlns:p14="http://schemas.microsoft.com/office/powerpoint/2010/main" val="3534004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40BE-F8D2-4393-99DD-7CF5888D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76" y="18256"/>
            <a:ext cx="7886700" cy="9756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“Focusing” Our Mind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A504F-4BD7-4966-B9E4-B08DA6E69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" y="993914"/>
            <a:ext cx="8895522" cy="570506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Apostle Peter, in 1 Peter 1:13-15, talks about maintaining the focus that our hope requires.</a:t>
            </a:r>
          </a:p>
          <a:p>
            <a:r>
              <a:rPr lang="en-US" sz="4400" dirty="0"/>
              <a:t>We are to “gird up the loins of your mind”.</a:t>
            </a:r>
          </a:p>
          <a:p>
            <a:r>
              <a:rPr lang="en-US" sz="4400" dirty="0"/>
              <a:t>To “gird” means “to gather and tighten”;</a:t>
            </a:r>
          </a:p>
          <a:p>
            <a:r>
              <a:rPr lang="en-US" sz="4400" dirty="0"/>
              <a:t>And in this case we gather and tighten our thoughts.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29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BC71-94D1-4726-A315-709497D74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" y="99390"/>
            <a:ext cx="8925339" cy="6619461"/>
          </a:xfrm>
        </p:spPr>
        <p:txBody>
          <a:bodyPr/>
          <a:lstStyle/>
          <a:p>
            <a:r>
              <a:rPr lang="en-US" sz="4000" dirty="0"/>
              <a:t>We are also to “rest our hope fully upon the grace that is to be brought to us at the revelation of Jesus Christ”</a:t>
            </a:r>
          </a:p>
          <a:p>
            <a:r>
              <a:rPr lang="en-US" sz="4000" dirty="0"/>
              <a:t>Meaning that we focus on our hope of reward and refuse to let anything distract our hold on that hope.</a:t>
            </a:r>
          </a:p>
          <a:p>
            <a:r>
              <a:rPr lang="en-US" sz="4000" dirty="0"/>
              <a:t>We are to be “as obedient children”—“being holy as He is holy”;</a:t>
            </a:r>
          </a:p>
          <a:p>
            <a:r>
              <a:rPr lang="en-US" sz="4000" dirty="0"/>
              <a:t>In this, we listen, learn and live the holiness of Jesus, our Savior.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19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3B5E6-0E44-49BD-B9FB-D3651291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" y="89452"/>
            <a:ext cx="8925339" cy="6639339"/>
          </a:xfrm>
        </p:spPr>
        <p:txBody>
          <a:bodyPr>
            <a:normAutofit/>
          </a:bodyPr>
          <a:lstStyle/>
          <a:p>
            <a:r>
              <a:rPr lang="en-US" sz="4000" dirty="0"/>
              <a:t>A requirement of having good things is maintaining them.</a:t>
            </a:r>
          </a:p>
          <a:p>
            <a:r>
              <a:rPr lang="en-US" sz="4000" dirty="0"/>
              <a:t>We must maintain and renew what we have, in order to keep its value.</a:t>
            </a:r>
          </a:p>
          <a:p>
            <a:r>
              <a:rPr lang="en-US" sz="4000" dirty="0"/>
              <a:t>We need to maintain relationships:</a:t>
            </a:r>
          </a:p>
          <a:p>
            <a:r>
              <a:rPr lang="en-US" sz="4000" dirty="0"/>
              <a:t>Our marriage (“nourish and cherish”—Ephesians 5:28-29);</a:t>
            </a:r>
          </a:p>
          <a:p>
            <a:r>
              <a:rPr lang="en-US" sz="4000" dirty="0"/>
              <a:t>Our family (Ephesians 6:1-4);</a:t>
            </a:r>
          </a:p>
          <a:p>
            <a:r>
              <a:rPr lang="en-US" sz="4000" dirty="0"/>
              <a:t>And certainly our brethren (Romans 12:9-16).</a:t>
            </a:r>
          </a:p>
        </p:txBody>
      </p:sp>
    </p:spTree>
    <p:extLst>
      <p:ext uri="{BB962C8B-B14F-4D97-AF65-F5344CB8AC3E}">
        <p14:creationId xmlns:p14="http://schemas.microsoft.com/office/powerpoint/2010/main" val="291097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2EDE-FD78-4872-B5D8-5EF3376B5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" y="109330"/>
            <a:ext cx="8925339" cy="6579705"/>
          </a:xfrm>
        </p:spPr>
        <p:txBody>
          <a:bodyPr/>
          <a:lstStyle/>
          <a:p>
            <a:r>
              <a:rPr lang="en-US" sz="4000" dirty="0"/>
              <a:t>We also need to maintain our material possessions, to enable us to use them well (1 Timothy 6:17).</a:t>
            </a:r>
          </a:p>
          <a:p>
            <a:r>
              <a:rPr lang="en-US" sz="4000" dirty="0"/>
              <a:t>Most importantly, however, we also must maintain our hope of salvation (Hebrews 2:1-4).</a:t>
            </a:r>
          </a:p>
          <a:p>
            <a:r>
              <a:rPr lang="en-US" sz="4000" dirty="0"/>
              <a:t>When we focus our mind this way, we will maintain our hope of salvation and one day we will find our hope realized in Heaven.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37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42E77-7F80-40F6-AC84-B1DC6252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04854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3D66-BD81-44DD-90E3-AFCC6F34E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833120"/>
            <a:ext cx="8920480" cy="589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Our “mind” is an important factor in our everyday conversations:</a:t>
            </a:r>
          </a:p>
          <a:p>
            <a:r>
              <a:rPr lang="en-US" sz="3200" dirty="0"/>
              <a:t>We can have a “narrow-mind” or “a very open mind”.</a:t>
            </a:r>
          </a:p>
          <a:p>
            <a:r>
              <a:rPr lang="en-US" sz="3200" dirty="0"/>
              <a:t>Something can “blow our mind” or “bore us out of our mind”.</a:t>
            </a:r>
          </a:p>
          <a:p>
            <a:r>
              <a:rPr lang="en-US" sz="3200" dirty="0"/>
              <a:t>We can be “absent minded” or most things easily “come to mind”.</a:t>
            </a:r>
          </a:p>
          <a:p>
            <a:r>
              <a:rPr lang="en-US" sz="3200" dirty="0"/>
              <a:t>We can “bear in mind” or we can “get a load off our mind”.</a:t>
            </a:r>
          </a:p>
          <a:p>
            <a:r>
              <a:rPr lang="en-US" sz="3200" dirty="0"/>
              <a:t>We can be “out of our mind” or “in our right mind”.</a:t>
            </a:r>
          </a:p>
        </p:txBody>
      </p:sp>
    </p:spTree>
    <p:extLst>
      <p:ext uri="{BB962C8B-B14F-4D97-AF65-F5344CB8AC3E}">
        <p14:creationId xmlns:p14="http://schemas.microsoft.com/office/powerpoint/2010/main" val="3064848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CC6-8C80-4955-AAFA-D88224BB4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" y="89452"/>
            <a:ext cx="8915400" cy="6599583"/>
          </a:xfrm>
        </p:spPr>
        <p:txBody>
          <a:bodyPr>
            <a:normAutofit/>
          </a:bodyPr>
          <a:lstStyle/>
          <a:p>
            <a:r>
              <a:rPr lang="en-US" sz="4400" dirty="0"/>
              <a:t>There are many exhortations to direct us toward life and living.</a:t>
            </a:r>
          </a:p>
          <a:p>
            <a:r>
              <a:rPr lang="en-US" sz="4400" dirty="0"/>
              <a:t>We have considered just three that help us align our minds with God’s will.</a:t>
            </a:r>
          </a:p>
          <a:p>
            <a:r>
              <a:rPr lang="en-US" sz="4400" dirty="0"/>
              <a:t>There is only one thing that resists any further progress.</a:t>
            </a:r>
          </a:p>
          <a:p>
            <a:r>
              <a:rPr lang="en-US" sz="4400" dirty="0"/>
              <a:t>Whether or not you will you make your mind up to do what is required today.</a:t>
            </a:r>
          </a:p>
        </p:txBody>
      </p:sp>
    </p:spTree>
    <p:extLst>
      <p:ext uri="{BB962C8B-B14F-4D97-AF65-F5344CB8AC3E}">
        <p14:creationId xmlns:p14="http://schemas.microsoft.com/office/powerpoint/2010/main" val="2976588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7A20-3D87-458A-8DD3-6CF948B8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37" y="18255"/>
            <a:ext cx="7886700" cy="7569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1B70-204F-4EA3-8B00-213C6193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" y="775252"/>
            <a:ext cx="8925339" cy="5953539"/>
          </a:xfrm>
        </p:spPr>
        <p:txBody>
          <a:bodyPr>
            <a:normAutofit/>
          </a:bodyPr>
          <a:lstStyle/>
          <a:p>
            <a:r>
              <a:rPr lang="en-US" sz="3600" dirty="0"/>
              <a:t>What’s on our mind does matter.</a:t>
            </a:r>
          </a:p>
          <a:p>
            <a:r>
              <a:rPr lang="en-US" sz="3600" dirty="0"/>
              <a:t>We need to </a:t>
            </a:r>
            <a:r>
              <a:rPr lang="en-US" sz="3600" u="sng" dirty="0">
                <a:solidFill>
                  <a:srgbClr val="FFFF00"/>
                </a:solidFill>
              </a:rPr>
              <a:t>ready our mind </a:t>
            </a:r>
            <a:r>
              <a:rPr lang="en-US" sz="3600" dirty="0"/>
              <a:t>to receive God’s will.</a:t>
            </a:r>
          </a:p>
          <a:p>
            <a:r>
              <a:rPr lang="en-US" sz="3600" dirty="0"/>
              <a:t>We need to </a:t>
            </a:r>
            <a:r>
              <a:rPr lang="en-US" sz="3600" u="sng" dirty="0">
                <a:solidFill>
                  <a:srgbClr val="FFFF00"/>
                </a:solidFill>
              </a:rPr>
              <a:t>set our mind </a:t>
            </a:r>
            <a:r>
              <a:rPr lang="en-US" sz="3600" dirty="0"/>
              <a:t>on doing God’s will.</a:t>
            </a:r>
          </a:p>
          <a:p>
            <a:r>
              <a:rPr lang="en-US" sz="3600" dirty="0"/>
              <a:t>We need to go forward with </a:t>
            </a:r>
            <a:r>
              <a:rPr lang="en-US" sz="3600" u="sng" dirty="0">
                <a:solidFill>
                  <a:srgbClr val="FFFF00"/>
                </a:solidFill>
              </a:rPr>
              <a:t>a focus on continuing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the doing of God’s will.</a:t>
            </a:r>
          </a:p>
          <a:p>
            <a:r>
              <a:rPr lang="en-US" sz="3600" dirty="0"/>
              <a:t>Use your mind today to desire, accept, and maintain the hope of salvation.</a:t>
            </a:r>
          </a:p>
          <a:p>
            <a:r>
              <a:rPr lang="en-US" sz="3600" dirty="0"/>
              <a:t>The opportunity is yours right now.</a:t>
            </a:r>
          </a:p>
        </p:txBody>
      </p:sp>
    </p:spTree>
    <p:extLst>
      <p:ext uri="{BB962C8B-B14F-4D97-AF65-F5344CB8AC3E}">
        <p14:creationId xmlns:p14="http://schemas.microsoft.com/office/powerpoint/2010/main" val="63233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AEE08-6CBE-40AB-B44D-8023AF804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81280"/>
            <a:ext cx="8961120" cy="6675120"/>
          </a:xfrm>
        </p:spPr>
        <p:txBody>
          <a:bodyPr>
            <a:normAutofit/>
          </a:bodyPr>
          <a:lstStyle/>
          <a:p>
            <a:r>
              <a:rPr lang="en-US" sz="4000" dirty="0"/>
              <a:t>How many times have you heard, or used, those common idioms?</a:t>
            </a:r>
          </a:p>
          <a:p>
            <a:r>
              <a:rPr lang="en-US" sz="4000" dirty="0"/>
              <a:t>Our mind is our center, our will, our inner-man, and our capacity of reasoning.</a:t>
            </a:r>
          </a:p>
          <a:p>
            <a:r>
              <a:rPr lang="en-US" sz="4000" dirty="0"/>
              <a:t>We know that the mind is, in normal situations, the control center for all that we do.</a:t>
            </a:r>
          </a:p>
          <a:p>
            <a:r>
              <a:rPr lang="en-US" sz="4000" dirty="0"/>
              <a:t>What we do with our mind is truly important to our spiritual success in this life.</a:t>
            </a:r>
          </a:p>
        </p:txBody>
      </p:sp>
    </p:spTree>
    <p:extLst>
      <p:ext uri="{BB962C8B-B14F-4D97-AF65-F5344CB8AC3E}">
        <p14:creationId xmlns:p14="http://schemas.microsoft.com/office/powerpoint/2010/main" val="29757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AC21-DC91-4A61-8D16-55A8BB7BF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91440"/>
            <a:ext cx="8930640" cy="6654800"/>
          </a:xfrm>
        </p:spPr>
        <p:txBody>
          <a:bodyPr>
            <a:normAutofit/>
          </a:bodyPr>
          <a:lstStyle/>
          <a:p>
            <a:r>
              <a:rPr lang="en-US" sz="4400" dirty="0"/>
              <a:t>We must not allow our mind to be corrupted or become debased; </a:t>
            </a:r>
          </a:p>
          <a:p>
            <a:r>
              <a:rPr lang="en-US" sz="4400" dirty="0"/>
              <a:t>knowing that such would not be pleasing to God.</a:t>
            </a:r>
          </a:p>
          <a:p>
            <a:r>
              <a:rPr lang="en-US" sz="4400" dirty="0"/>
              <a:t>We have been blessed with God’s directions for our mind, body, and soul;</a:t>
            </a:r>
          </a:p>
          <a:p>
            <a:r>
              <a:rPr lang="en-US" sz="4400" dirty="0"/>
              <a:t>And our mind is our awareness and direction-center for all three;</a:t>
            </a:r>
          </a:p>
        </p:txBody>
      </p:sp>
    </p:spTree>
    <p:extLst>
      <p:ext uri="{BB962C8B-B14F-4D97-AF65-F5344CB8AC3E}">
        <p14:creationId xmlns:p14="http://schemas.microsoft.com/office/powerpoint/2010/main" val="3153274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753D7-2C01-41D8-AA36-075F23FC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91440"/>
            <a:ext cx="8971280" cy="6695440"/>
          </a:xfrm>
        </p:spPr>
        <p:txBody>
          <a:bodyPr/>
          <a:lstStyle/>
          <a:p>
            <a:r>
              <a:rPr lang="en-US" sz="4400" dirty="0"/>
              <a:t>So, let’s search out God’s advice for our mind.</a:t>
            </a:r>
          </a:p>
          <a:p>
            <a:r>
              <a:rPr lang="en-US" sz="4400" dirty="0"/>
              <a:t>Controlling our thought processes doesn’t have to be difficult;</a:t>
            </a:r>
          </a:p>
          <a:p>
            <a:r>
              <a:rPr lang="en-US" sz="4400" dirty="0"/>
              <a:t>We can make the proper decisions and discover true success.</a:t>
            </a:r>
          </a:p>
          <a:p>
            <a:r>
              <a:rPr lang="en-US" sz="4400" dirty="0"/>
              <a:t>Let’s open the Scriptures to consider these points about directing our mind.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4FA47-EE96-4165-B852-622E755D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2" y="96769"/>
            <a:ext cx="905454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We Need to “Ready” 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E1609-E127-4613-AC0F-A8D1EF7F5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" y="1422332"/>
            <a:ext cx="8965096" cy="533889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There is always a beginning point; and in this discussion, we must ready our mind to receive the direction of God.</a:t>
            </a:r>
          </a:p>
          <a:p>
            <a:r>
              <a:rPr lang="en-US" sz="4000" dirty="0"/>
              <a:t>Paul records that the brethren in Berea were more noble-minded, because they received the word with readiness (Acts 17:11).</a:t>
            </a:r>
          </a:p>
          <a:p>
            <a:r>
              <a:rPr lang="en-US" sz="4000" dirty="0"/>
              <a:t>There is a certain preparation of mind that is required when it comes to obeying God’s will.</a:t>
            </a:r>
          </a:p>
        </p:txBody>
      </p:sp>
    </p:spTree>
    <p:extLst>
      <p:ext uri="{BB962C8B-B14F-4D97-AF65-F5344CB8AC3E}">
        <p14:creationId xmlns:p14="http://schemas.microsoft.com/office/powerpoint/2010/main" val="1642139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E941-4678-4C1A-8AB4-E810A784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7" y="99391"/>
            <a:ext cx="8865704" cy="6629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decision to follow the direction of God, through Jesus Christ, requires some readying of the mind.</a:t>
            </a:r>
          </a:p>
          <a:p>
            <a:r>
              <a:rPr lang="en-US" sz="3600" dirty="0"/>
              <a:t>We must be determined to leave behind sin—to repent (Luke 13:3).</a:t>
            </a:r>
          </a:p>
          <a:p>
            <a:r>
              <a:rPr lang="en-US" sz="3600" dirty="0"/>
              <a:t>The direction of self-will must be yielded (Matthew 16:24).</a:t>
            </a:r>
          </a:p>
          <a:p>
            <a:r>
              <a:rPr lang="en-US" sz="3600" dirty="0"/>
              <a:t>The days of being directed by the whims of our flesh, must be abandoned (Galatians 5:19-21; Ephesians 4:17-23).</a:t>
            </a:r>
          </a:p>
          <a:p>
            <a:r>
              <a:rPr lang="en-US" sz="3600" dirty="0"/>
              <a:t>The reality of needing help must be understood (Romans 5:6-10).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0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0689-4A6A-4218-B66A-4E0A48959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" y="129209"/>
            <a:ext cx="8965096" cy="6629400"/>
          </a:xfrm>
        </p:spPr>
        <p:txBody>
          <a:bodyPr>
            <a:normAutofit/>
          </a:bodyPr>
          <a:lstStyle/>
          <a:p>
            <a:r>
              <a:rPr lang="en-US" sz="4000" dirty="0"/>
              <a:t>We must prepare our minds to make the great confession (Matthew 10:32).</a:t>
            </a:r>
          </a:p>
          <a:p>
            <a:r>
              <a:rPr lang="en-US" sz="4000" dirty="0"/>
              <a:t>We must tune our hearts to the evidence we have been given, so we might believe (John 20:30-31).</a:t>
            </a:r>
          </a:p>
          <a:p>
            <a:r>
              <a:rPr lang="en-US" sz="4000" dirty="0"/>
              <a:t>Become willing to state our belief like the Ethiopian man (Acts 8:37).</a:t>
            </a:r>
          </a:p>
          <a:p>
            <a:r>
              <a:rPr lang="en-US" sz="4000" dirty="0"/>
              <a:t>We must submit to God’s direction (1 Peter 5:6);</a:t>
            </a:r>
          </a:p>
        </p:txBody>
      </p:sp>
    </p:spTree>
    <p:extLst>
      <p:ext uri="{BB962C8B-B14F-4D97-AF65-F5344CB8AC3E}">
        <p14:creationId xmlns:p14="http://schemas.microsoft.com/office/powerpoint/2010/main" val="4211693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7021-E99F-4FD1-8464-84050D760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5" y="278296"/>
            <a:ext cx="8855765" cy="6400800"/>
          </a:xfrm>
        </p:spPr>
        <p:txBody>
          <a:bodyPr/>
          <a:lstStyle/>
          <a:p>
            <a:r>
              <a:rPr lang="en-US" sz="4000" dirty="0"/>
              <a:t>Knowing that obeying God is not about “Look at me”, “Look at what I have done”—like so many of the accomplishments of this world.</a:t>
            </a:r>
          </a:p>
          <a:p>
            <a:r>
              <a:rPr lang="en-US" sz="4000" dirty="0"/>
              <a:t>Obeying God is about humble-submission to the will of our Creator (Matthew 7:21).</a:t>
            </a:r>
          </a:p>
          <a:p>
            <a:r>
              <a:rPr lang="en-US" sz="4000" dirty="0"/>
              <a:t>When we prepare our minds this way, we will be ready to obey God and to continue obeying God.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01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1342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Office Theme</vt:lpstr>
      <vt:lpstr>A Ready Mind</vt:lpstr>
      <vt:lpstr>Introduction</vt:lpstr>
      <vt:lpstr>PowerPoint Presentation</vt:lpstr>
      <vt:lpstr>PowerPoint Presentation</vt:lpstr>
      <vt:lpstr>PowerPoint Presentation</vt:lpstr>
      <vt:lpstr>We Need to “Ready” Our Mind</vt:lpstr>
      <vt:lpstr>PowerPoint Presentation</vt:lpstr>
      <vt:lpstr>PowerPoint Presentation</vt:lpstr>
      <vt:lpstr>PowerPoint Presentation</vt:lpstr>
      <vt:lpstr>We Need to “Set” Our Mind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“Focusing” Our Mind 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Ready Mind</dc:title>
  <dc:creator>cwser</dc:creator>
  <cp:lastModifiedBy> </cp:lastModifiedBy>
  <cp:revision>5</cp:revision>
  <dcterms:created xsi:type="dcterms:W3CDTF">2022-03-19T05:39:43Z</dcterms:created>
  <dcterms:modified xsi:type="dcterms:W3CDTF">2022-03-19T06:22:16Z</dcterms:modified>
</cp:coreProperties>
</file>