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4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6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3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5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5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5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3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3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4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9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72D81-89D9-44C7-BE06-F54351D13A0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52AB-5331-4911-AC4B-9B2964FD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7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control" TargetMode="External"/><Relationship Id="rId2" Type="http://schemas.openxmlformats.org/officeDocument/2006/relationships/hyperlink" Target="http://dictionary.reference.com/browse/responsib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ctionary.reference.com/browse/whi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MAN’S RESPONSIBILITY TO GOD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7924800" cy="2895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Does Man Have A Responsibility?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What Is Our Responsibility?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What Is Responsibility?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/>
          <a:lstStyle/>
          <a:p>
            <a:r>
              <a:rPr lang="en-US" dirty="0" smtClean="0"/>
              <a:t>God also requires proof of our love for Him.</a:t>
            </a:r>
          </a:p>
          <a:p>
            <a:r>
              <a:rPr lang="en-US" dirty="0" smtClean="0"/>
              <a:t>We demonstrate our love for our Savior by keeping His laws and obeying His commandments. </a:t>
            </a:r>
          </a:p>
          <a:p>
            <a:r>
              <a:rPr lang="en-US" dirty="0" smtClean="0"/>
              <a:t>John wrote: "For this is the love of God, that we keep His commandments and His commandments are not grievous" (1 John 5:3).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6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not only prove our love by our obedience, </a:t>
            </a:r>
            <a:br>
              <a:rPr lang="en-US" dirty="0"/>
            </a:br>
            <a:r>
              <a:rPr lang="en-US" dirty="0"/>
              <a:t>we have the responsibility of being obedient to</a:t>
            </a:r>
            <a:br>
              <a:rPr lang="en-US" dirty="0"/>
            </a:br>
            <a:r>
              <a:rPr lang="en-US" dirty="0"/>
              <a:t>Jehovah God. </a:t>
            </a:r>
            <a:endParaRPr lang="en-US" dirty="0" smtClean="0"/>
          </a:p>
          <a:p>
            <a:r>
              <a:rPr lang="en-US" dirty="0" smtClean="0"/>
              <a:t>Solomon's </a:t>
            </a:r>
            <a:r>
              <a:rPr lang="en-US" dirty="0"/>
              <a:t>instructions were: "Fear God </a:t>
            </a:r>
            <a:r>
              <a:rPr lang="en-US" b="1" u="sng" dirty="0"/>
              <a:t>and</a:t>
            </a:r>
            <a:r>
              <a:rPr lang="en-US" dirty="0"/>
              <a:t> </a:t>
            </a:r>
            <a:r>
              <a:rPr lang="en-US" dirty="0" smtClean="0"/>
              <a:t>keep </a:t>
            </a:r>
            <a:r>
              <a:rPr lang="en-US" dirty="0"/>
              <a:t>His commandments". </a:t>
            </a:r>
            <a:endParaRPr lang="en-US" dirty="0" smtClean="0"/>
          </a:p>
          <a:p>
            <a:r>
              <a:rPr lang="en-US" dirty="0" smtClean="0"/>
              <a:t>The Hebrew writer </a:t>
            </a:r>
            <a:r>
              <a:rPr lang="en-US" dirty="0"/>
              <a:t>said of Christ </a:t>
            </a:r>
            <a:r>
              <a:rPr lang="en-US" dirty="0" smtClean="0"/>
              <a:t>in Hebrews </a:t>
            </a:r>
            <a:r>
              <a:rPr lang="en-US" dirty="0"/>
              <a:t>5:8,9, "though </a:t>
            </a:r>
            <a:r>
              <a:rPr lang="en-US" dirty="0" smtClean="0"/>
              <a:t>Jesus </a:t>
            </a:r>
            <a:r>
              <a:rPr lang="en-US" dirty="0"/>
              <a:t>was the Son of God, He learned </a:t>
            </a:r>
            <a:r>
              <a:rPr lang="en-US" dirty="0" smtClean="0"/>
              <a:t>obedience by </a:t>
            </a:r>
            <a:r>
              <a:rPr lang="en-US" dirty="0"/>
              <a:t>the things </a:t>
            </a:r>
            <a:r>
              <a:rPr lang="en-US" dirty="0" smtClean="0"/>
              <a:t>which He suffered…”.</a:t>
            </a:r>
          </a:p>
          <a:p>
            <a:r>
              <a:rPr lang="en-US" dirty="0" smtClean="0"/>
              <a:t>Jesus’ </a:t>
            </a:r>
            <a:r>
              <a:rPr lang="en-US" dirty="0"/>
              <a:t>obedience was perfect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The apostle </a:t>
            </a:r>
            <a:r>
              <a:rPr lang="en-US" dirty="0"/>
              <a:t>John wrote that Jesus demonstrated His love for His </a:t>
            </a:r>
            <a:r>
              <a:rPr lang="en-US" dirty="0" smtClean="0"/>
              <a:t>Father </a:t>
            </a:r>
            <a:r>
              <a:rPr lang="en-US" dirty="0"/>
              <a:t>by His obedience (</a:t>
            </a:r>
            <a:r>
              <a:rPr lang="en-US" dirty="0" smtClean="0"/>
              <a:t>John </a:t>
            </a:r>
            <a:r>
              <a:rPr lang="en-US" dirty="0"/>
              <a:t>14:31).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377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Christ is our (perfect) example (1 Peter 2:21). </a:t>
            </a:r>
          </a:p>
          <a:p>
            <a:r>
              <a:rPr lang="en-US" dirty="0" smtClean="0"/>
              <a:t>We are expected to be obedient to God also! </a:t>
            </a:r>
          </a:p>
          <a:p>
            <a:r>
              <a:rPr lang="en-US" dirty="0" smtClean="0"/>
              <a:t>Our responsibility to obey God comes first, before all other commandments, rules, laws, or creeds. </a:t>
            </a:r>
          </a:p>
          <a:p>
            <a:r>
              <a:rPr lang="en-US" dirty="0" smtClean="0"/>
              <a:t>God's commands are never made void, or compelled to take second place behind the doctrines or commandments of men.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7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Peter, when brought before the high priest for having violated his (man's) law ("...Did not we </a:t>
            </a:r>
            <a:r>
              <a:rPr lang="en-US" dirty="0" err="1" smtClean="0"/>
              <a:t>straitly</a:t>
            </a:r>
            <a:r>
              <a:rPr lang="en-US" dirty="0" smtClean="0"/>
              <a:t> command you that ye should not teach in this name? And, behold, ye have filled Jerusalem with your doctrine, and intend to bring this man's blood upon us" Acts 5:28), answered: "</a:t>
            </a:r>
            <a:r>
              <a:rPr lang="en-US" u="sng" dirty="0" smtClean="0"/>
              <a:t>We ought to obey God rather than men"</a:t>
            </a:r>
            <a:r>
              <a:rPr lang="en-US" dirty="0" smtClean="0"/>
              <a:t> (Acts 5:29). </a:t>
            </a:r>
          </a:p>
          <a:p>
            <a:r>
              <a:rPr lang="en-US" dirty="0" smtClean="0"/>
              <a:t>Our duty remains the same. </a:t>
            </a:r>
          </a:p>
          <a:p>
            <a:r>
              <a:rPr lang="en-US" dirty="0" smtClean="0"/>
              <a:t>Our eternal life depends upon our attitude toward obeying God.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9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of our obedience to God </a:t>
            </a:r>
            <a:r>
              <a:rPr lang="en-US" dirty="0" smtClean="0"/>
              <a:t>requires us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worship Him.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But the hour cometh, and now is, </a:t>
            </a:r>
            <a:r>
              <a:rPr lang="en-US" dirty="0" smtClean="0"/>
              <a:t>when the </a:t>
            </a:r>
            <a:r>
              <a:rPr lang="en-US" dirty="0"/>
              <a:t>true worshippers shall worship the Father in spirit and in </a:t>
            </a:r>
            <a:r>
              <a:rPr lang="en-US" dirty="0" smtClean="0"/>
              <a:t>truth</a:t>
            </a:r>
            <a:r>
              <a:rPr lang="en-US" dirty="0"/>
              <a:t>: for the Father </a:t>
            </a:r>
            <a:r>
              <a:rPr lang="en-US" dirty="0" err="1"/>
              <a:t>seeketh</a:t>
            </a:r>
            <a:r>
              <a:rPr lang="en-US" dirty="0"/>
              <a:t> such to worship Him. God is a </a:t>
            </a:r>
            <a:r>
              <a:rPr lang="en-US" dirty="0" smtClean="0"/>
              <a:t>Spirit</a:t>
            </a:r>
            <a:r>
              <a:rPr lang="en-US" dirty="0"/>
              <a:t>; and they that worship Him must worship Him in spirit </a:t>
            </a:r>
            <a:r>
              <a:rPr lang="en-US" dirty="0" smtClean="0"/>
              <a:t>and in truth</a:t>
            </a:r>
            <a:r>
              <a:rPr lang="en-US" dirty="0"/>
              <a:t>." (</a:t>
            </a:r>
            <a:r>
              <a:rPr lang="en-US" dirty="0" smtClean="0"/>
              <a:t>John </a:t>
            </a:r>
            <a:r>
              <a:rPr lang="en-US" dirty="0"/>
              <a:t>4:23,24). </a:t>
            </a:r>
            <a:endParaRPr lang="en-US" dirty="0" smtClean="0"/>
          </a:p>
          <a:p>
            <a:r>
              <a:rPr lang="en-US" dirty="0" smtClean="0"/>
              <a:t>God </a:t>
            </a:r>
            <a:r>
              <a:rPr lang="en-US" dirty="0"/>
              <a:t>expects us to worship Him.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996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cannot expect to receive his crown of righteousness while offering half-hearted worship, or even refusing to worship God.</a:t>
            </a:r>
          </a:p>
          <a:p>
            <a:r>
              <a:rPr lang="en-US" dirty="0" smtClean="0"/>
              <a:t>God is worthy of our worship.</a:t>
            </a:r>
          </a:p>
          <a:p>
            <a:r>
              <a:rPr lang="en-US" dirty="0" smtClean="0"/>
              <a:t>2 Thessalonians 1:8 tells us that those “who keep not His commandments” will be dealt with harshly.</a:t>
            </a:r>
          </a:p>
          <a:p>
            <a:r>
              <a:rPr lang="en-US" dirty="0" smtClean="0"/>
              <a:t>God has told us how to worship Him, and we must do it His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9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four responsibilities we have </a:t>
            </a:r>
            <a:r>
              <a:rPr lang="en-US" dirty="0" smtClean="0"/>
              <a:t>to God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one must search out diligently what we are to do under each of </a:t>
            </a:r>
            <a:r>
              <a:rPr lang="en-US" dirty="0" smtClean="0"/>
              <a:t>these </a:t>
            </a:r>
            <a:r>
              <a:rPr lang="en-US" dirty="0"/>
              <a:t>subtitles and put them into our lives. </a:t>
            </a:r>
            <a:endParaRPr lang="en-US" dirty="0" smtClean="0"/>
          </a:p>
          <a:p>
            <a:r>
              <a:rPr lang="en-US" dirty="0" smtClean="0"/>
              <a:t>Our soul </a:t>
            </a:r>
            <a:r>
              <a:rPr lang="en-US" dirty="0"/>
              <a:t>is our most valuable possession.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should spend </a:t>
            </a:r>
            <a:r>
              <a:rPr lang="en-US" dirty="0" smtClean="0"/>
              <a:t>much time </a:t>
            </a:r>
            <a:r>
              <a:rPr lang="en-US" dirty="0"/>
              <a:t>in seeing it is prepared for the judgment!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be </a:t>
            </a:r>
            <a:r>
              <a:rPr lang="en-US" dirty="0" smtClean="0"/>
              <a:t>eternally saved </a:t>
            </a:r>
            <a:r>
              <a:rPr lang="en-US" dirty="0"/>
              <a:t>if we fulfill these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75804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state</a:t>
            </a:r>
            <a:r>
              <a:rPr lang="en-US" dirty="0" smtClean="0">
                <a:effectLst/>
              </a:rPr>
              <a:t> or fact of </a:t>
            </a:r>
            <a:r>
              <a:rPr lang="en-US" dirty="0"/>
              <a:t>being</a:t>
            </a:r>
            <a:r>
              <a:rPr lang="en-US" dirty="0" smtClean="0">
                <a:effectLst/>
              </a:rPr>
              <a:t> </a:t>
            </a:r>
            <a:r>
              <a:rPr lang="en-US" b="0" i="0" dirty="0" smtClean="0">
                <a:effectLst/>
                <a:hlinkClick r:id="rId2"/>
              </a:rPr>
              <a:t>responsible</a:t>
            </a:r>
            <a:r>
              <a:rPr lang="en-US" dirty="0" smtClean="0">
                <a:effectLst/>
              </a:rPr>
              <a:t>, answerable, or </a:t>
            </a:r>
            <a:r>
              <a:rPr lang="en-US" dirty="0"/>
              <a:t>accountable</a:t>
            </a:r>
            <a:r>
              <a:rPr lang="en-US" dirty="0" smtClean="0">
                <a:effectLst/>
              </a:rPr>
              <a:t> for something </a:t>
            </a:r>
            <a:r>
              <a:rPr lang="en-US" dirty="0"/>
              <a:t>within</a:t>
            </a:r>
            <a:r>
              <a:rPr lang="en-US" dirty="0" smtClean="0">
                <a:effectLst/>
              </a:rPr>
              <a:t> one's power, </a:t>
            </a:r>
            <a:r>
              <a:rPr lang="en-US" dirty="0" smtClean="0">
                <a:effectLst/>
                <a:hlinkClick r:id="rId3"/>
              </a:rPr>
              <a:t>control</a:t>
            </a:r>
            <a:r>
              <a:rPr lang="en-US" dirty="0" smtClean="0">
                <a:effectLst/>
              </a:rPr>
              <a:t>, </a:t>
            </a:r>
            <a:r>
              <a:rPr lang="en-US" dirty="0"/>
              <a:t>or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management.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an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instance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of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being</a:t>
            </a:r>
            <a:r>
              <a:rPr lang="en-US" dirty="0" smtClean="0">
                <a:effectLst/>
              </a:rPr>
              <a:t> </a:t>
            </a:r>
            <a:r>
              <a:rPr lang="en-US" b="0" i="0" dirty="0" smtClean="0">
                <a:effectLst/>
                <a:hlinkClick r:id="rId2"/>
              </a:rPr>
              <a:t>responsible</a:t>
            </a:r>
            <a:endParaRPr lang="en-US" b="0" i="0" dirty="0" smtClean="0">
              <a:effectLst/>
            </a:endParaRPr>
          </a:p>
          <a:p>
            <a:r>
              <a:rPr lang="en-US" dirty="0" smtClean="0"/>
              <a:t>a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particular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burden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of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obligation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upon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one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who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is</a:t>
            </a:r>
            <a:r>
              <a:rPr lang="en-US" dirty="0" smtClean="0">
                <a:effectLst/>
              </a:rPr>
              <a:t> </a:t>
            </a:r>
            <a:r>
              <a:rPr lang="en-US" b="0" i="0" dirty="0" smtClean="0">
                <a:effectLst/>
                <a:hlinkClick r:id="rId2"/>
              </a:rPr>
              <a:t>responsible</a:t>
            </a:r>
            <a:r>
              <a:rPr lang="en-US" dirty="0" smtClean="0">
                <a:effectLst/>
              </a:rPr>
              <a:t>: </a:t>
            </a:r>
          </a:p>
          <a:p>
            <a:r>
              <a:rPr lang="en-US" dirty="0" smtClean="0">
                <a:effectLst/>
              </a:rPr>
              <a:t>a </a:t>
            </a:r>
            <a:r>
              <a:rPr lang="en-US" dirty="0"/>
              <a:t>person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or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thing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for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  <a:hlinkClick r:id="rId4"/>
              </a:rPr>
              <a:t>which</a:t>
            </a:r>
            <a:r>
              <a:rPr lang="en-US" dirty="0" smtClean="0">
                <a:effectLst/>
              </a:rPr>
              <a:t> </a:t>
            </a:r>
            <a:r>
              <a:rPr lang="en-US" dirty="0"/>
              <a:t>one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is</a:t>
            </a:r>
            <a:r>
              <a:rPr lang="en-US" dirty="0" smtClean="0">
                <a:effectLst/>
              </a:rPr>
              <a:t> </a:t>
            </a:r>
            <a:r>
              <a:rPr lang="en-US" b="0" i="0" dirty="0" smtClean="0">
                <a:effectLst/>
                <a:hlinkClick r:id="rId2"/>
              </a:rPr>
              <a:t>responsible</a:t>
            </a:r>
            <a:r>
              <a:rPr lang="en-US" dirty="0" smtClean="0">
                <a:effectLst/>
              </a:rPr>
              <a:t>: </a:t>
            </a:r>
          </a:p>
          <a:p>
            <a:r>
              <a:rPr lang="en-US" dirty="0" smtClean="0"/>
              <a:t>reliability</a:t>
            </a:r>
            <a:r>
              <a:rPr lang="en-US" dirty="0" smtClean="0">
                <a:effectLst/>
              </a:rPr>
              <a:t> or </a:t>
            </a:r>
            <a:r>
              <a:rPr lang="en-US" dirty="0"/>
              <a:t>dependability,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especially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in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meeting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debts</a:t>
            </a:r>
            <a:r>
              <a:rPr lang="en-US" dirty="0" smtClean="0">
                <a:effectLst/>
              </a:rPr>
              <a:t> or </a:t>
            </a:r>
            <a:r>
              <a:rPr lang="en-US" dirty="0"/>
              <a:t>payments.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8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attempt to list everything for which we are responsible in one sermon would take too long.</a:t>
            </a:r>
          </a:p>
          <a:p>
            <a:r>
              <a:rPr lang="en-US" dirty="0" smtClean="0"/>
              <a:t>It would also be foolish to think the listeners would comprehend the entirety of these things.</a:t>
            </a:r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we </a:t>
            </a:r>
            <a:r>
              <a:rPr lang="en-US" dirty="0"/>
              <a:t>may summarize under </a:t>
            </a:r>
            <a:r>
              <a:rPr lang="en-US" u="sng" dirty="0"/>
              <a:t>four</a:t>
            </a:r>
            <a:r>
              <a:rPr lang="en-US" dirty="0"/>
              <a:t> headings what </a:t>
            </a:r>
            <a:r>
              <a:rPr lang="en-US" dirty="0" smtClean="0"/>
              <a:t>those responsibilities </a:t>
            </a:r>
            <a:r>
              <a:rPr lang="en-US" dirty="0"/>
              <a:t>are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Remember these are very general, but they do have importance and include all the other aspects of our responsibility towards God.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Solomon wrote: "Fear God, </a:t>
            </a:r>
            <a:r>
              <a:rPr lang="en-US" dirty="0" smtClean="0"/>
              <a:t>and keep </a:t>
            </a:r>
            <a:r>
              <a:rPr lang="en-US" dirty="0"/>
              <a:t>His commandments: for this is the whole duty of man</a:t>
            </a:r>
            <a:r>
              <a:rPr lang="en-US" dirty="0" smtClean="0"/>
              <a:t>.“ (Ecclesiastes </a:t>
            </a:r>
            <a:r>
              <a:rPr lang="en-US" dirty="0"/>
              <a:t>12:13). </a:t>
            </a:r>
            <a:endParaRPr lang="en-US" dirty="0" smtClean="0"/>
          </a:p>
          <a:p>
            <a:r>
              <a:rPr lang="en-US" dirty="0" smtClean="0"/>
              <a:t>Peter </a:t>
            </a:r>
            <a:r>
              <a:rPr lang="en-US" dirty="0"/>
              <a:t>said to Cornelius in Acts 10:34,35: "...Of </a:t>
            </a:r>
            <a:r>
              <a:rPr lang="en-US" dirty="0" smtClean="0"/>
              <a:t>a truth </a:t>
            </a:r>
            <a:r>
              <a:rPr lang="en-US" dirty="0"/>
              <a:t>I perceive that God is no respecter of persons: But in </a:t>
            </a:r>
            <a:r>
              <a:rPr lang="en-US" dirty="0" smtClean="0"/>
              <a:t>every nation </a:t>
            </a:r>
            <a:r>
              <a:rPr lang="en-US" dirty="0"/>
              <a:t>he that </a:t>
            </a:r>
            <a:r>
              <a:rPr lang="en-US" dirty="0" err="1"/>
              <a:t>feareth</a:t>
            </a:r>
            <a:r>
              <a:rPr lang="en-US" dirty="0"/>
              <a:t> Him, and </a:t>
            </a:r>
            <a:r>
              <a:rPr lang="en-US" dirty="0" err="1"/>
              <a:t>worketh</a:t>
            </a:r>
            <a:r>
              <a:rPr lang="en-US" dirty="0"/>
              <a:t> righteousness, is </a:t>
            </a:r>
            <a:r>
              <a:rPr lang="en-US" dirty="0" smtClean="0"/>
              <a:t>accepted </a:t>
            </a:r>
            <a:r>
              <a:rPr lang="en-US" dirty="0"/>
              <a:t>with Him."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fear God is to respect God and His power.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43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40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fear God is to know God will punish those who do not keep His commandments.</a:t>
            </a:r>
          </a:p>
          <a:p>
            <a:r>
              <a:rPr lang="en-US" dirty="0" smtClean="0"/>
              <a:t> Most people in the religious world do not fear God.</a:t>
            </a:r>
          </a:p>
          <a:p>
            <a:r>
              <a:rPr lang="en-US" dirty="0" smtClean="0"/>
              <a:t>They look upon Him as only a merciful, loving, gracious Being, and because of this one-sided perspective of God, they fail to fear the consequences of unrighteousness. </a:t>
            </a:r>
          </a:p>
          <a:p>
            <a:r>
              <a:rPr lang="en-US" dirty="0" smtClean="0"/>
              <a:t>The apostle Paul wrote in his second letter to the Corinthians, "Knowing therefore the terror of the Lord, we persuade men..." (2 Corinthians 5:11).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1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knew the severity of God and declared this as a reason to preach the Gospel of Christ. </a:t>
            </a:r>
          </a:p>
          <a:p>
            <a:r>
              <a:rPr lang="en-US" dirty="0" smtClean="0"/>
              <a:t>Paul wanted to keep the souls of men from experiencing this severity. </a:t>
            </a:r>
          </a:p>
          <a:p>
            <a:r>
              <a:rPr lang="en-US" dirty="0" smtClean="0"/>
              <a:t>If we fear the consequences of not obeying God , we will earnestly endeavor to please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4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/>
              <a:t>Jesus said: "...Thou shalt love </a:t>
            </a:r>
            <a:r>
              <a:rPr lang="en-US" dirty="0" smtClean="0"/>
              <a:t>the </a:t>
            </a:r>
            <a:r>
              <a:rPr lang="en-US" dirty="0"/>
              <a:t>Lord thy God with all thy heart, and with all thy soul, and with</a:t>
            </a:r>
            <a:br>
              <a:rPr lang="en-US" dirty="0"/>
            </a:br>
            <a:r>
              <a:rPr lang="en-US" dirty="0"/>
              <a:t>all thy mind" (</a:t>
            </a:r>
            <a:r>
              <a:rPr lang="en-US" dirty="0" smtClean="0"/>
              <a:t>Matthew </a:t>
            </a:r>
            <a:r>
              <a:rPr lang="en-US" dirty="0"/>
              <a:t>22:37).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in the religious world </a:t>
            </a:r>
            <a:r>
              <a:rPr lang="en-US" dirty="0" smtClean="0"/>
              <a:t>believe they </a:t>
            </a:r>
            <a:r>
              <a:rPr lang="en-US" dirty="0"/>
              <a:t>love God.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walk the streets proclaiming: "I LOVE GOD". </a:t>
            </a:r>
            <a:endParaRPr lang="en-US" dirty="0" smtClean="0"/>
          </a:p>
          <a:p>
            <a:r>
              <a:rPr lang="en-US" dirty="0" smtClean="0"/>
              <a:t>They paste </a:t>
            </a:r>
            <a:r>
              <a:rPr lang="en-US" dirty="0"/>
              <a:t>the testimony of their love on the </a:t>
            </a:r>
            <a:r>
              <a:rPr lang="en-US" dirty="0" smtClean="0"/>
              <a:t>bumpers of </a:t>
            </a:r>
            <a:r>
              <a:rPr lang="en-US" dirty="0"/>
              <a:t>their automobiles.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do they really love God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their actions reflect a love for God?</a:t>
            </a:r>
          </a:p>
        </p:txBody>
      </p:sp>
    </p:spTree>
    <p:extLst>
      <p:ext uri="{BB962C8B-B14F-4D97-AF65-F5344CB8AC3E}">
        <p14:creationId xmlns:p14="http://schemas.microsoft.com/office/powerpoint/2010/main" val="4829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did Jesus mean when He said: "...with all thy heart, with all thy soul, and with all thy mind"? </a:t>
            </a:r>
          </a:p>
          <a:p>
            <a:r>
              <a:rPr lang="en-US" dirty="0" smtClean="0"/>
              <a:t>He meant a total love, a love that consumes us, </a:t>
            </a:r>
            <a:br>
              <a:rPr lang="en-US" dirty="0" smtClean="0"/>
            </a:br>
            <a:r>
              <a:rPr lang="en-US" dirty="0" smtClean="0"/>
              <a:t>uses us and wears us out in His service. </a:t>
            </a:r>
          </a:p>
          <a:p>
            <a:r>
              <a:rPr lang="en-US" dirty="0" smtClean="0"/>
              <a:t>Matthew 22:37 is a command.</a:t>
            </a:r>
          </a:p>
          <a:p>
            <a:r>
              <a:rPr lang="en-US" dirty="0" smtClean="0"/>
              <a:t>Those who truly love God are not "doing Him a favor", but are obeying a command. </a:t>
            </a:r>
          </a:p>
          <a:p>
            <a:r>
              <a:rPr lang="en-US" dirty="0" smtClean="0"/>
              <a:t>Those who love God do so because He first loved us (1 John 4:19).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8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God proved His love for us by giving His only begotten Son (John 3:16), </a:t>
            </a:r>
          </a:p>
          <a:p>
            <a:r>
              <a:rPr lang="en-US" dirty="0" smtClean="0"/>
              <a:t>Is simply saying, "I love God" sufficient? </a:t>
            </a:r>
          </a:p>
          <a:p>
            <a:r>
              <a:rPr lang="en-US" dirty="0" smtClean="0"/>
              <a:t>Would that be adequate between husbands and wives? </a:t>
            </a:r>
          </a:p>
          <a:p>
            <a:r>
              <a:rPr lang="en-US" dirty="0" smtClean="0"/>
              <a:t>We require some proof of this affection.</a:t>
            </a:r>
          </a:p>
          <a:p>
            <a:r>
              <a:rPr lang="en-US" dirty="0" smtClean="0"/>
              <a:t>“If you love Me, you will keep My commandments </a:t>
            </a:r>
            <a:r>
              <a:rPr lang="en-US" smtClean="0"/>
              <a:t>(John 14:15)</a:t>
            </a:r>
            <a:r>
              <a:rPr lang="en-US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1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923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MAN’S RESPONSIBILITY TO GOD </vt:lpstr>
      <vt:lpstr>Responsibility</vt:lpstr>
      <vt:lpstr>Responsibility To God</vt:lpstr>
      <vt:lpstr>Fear God</vt:lpstr>
      <vt:lpstr>Fear God</vt:lpstr>
      <vt:lpstr>Fear God</vt:lpstr>
      <vt:lpstr>Love God</vt:lpstr>
      <vt:lpstr>Love God</vt:lpstr>
      <vt:lpstr>Love God</vt:lpstr>
      <vt:lpstr>Love God</vt:lpstr>
      <vt:lpstr>Obey God</vt:lpstr>
      <vt:lpstr>Obey God</vt:lpstr>
      <vt:lpstr>Obey God</vt:lpstr>
      <vt:lpstr>Worship God</vt:lpstr>
      <vt:lpstr>Worship God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MAN’S RESPONSIBILITY TO GOD</dc:title>
  <dc:creator>Aarons</dc:creator>
  <cp:lastModifiedBy>Aarons</cp:lastModifiedBy>
  <cp:revision>8</cp:revision>
  <dcterms:created xsi:type="dcterms:W3CDTF">2013-08-14T17:50:55Z</dcterms:created>
  <dcterms:modified xsi:type="dcterms:W3CDTF">2013-08-14T18:50:44Z</dcterms:modified>
</cp:coreProperties>
</file>