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5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2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3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0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1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5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5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79500">
              <a:srgbClr val="FF3F00">
                <a:alpha val="62000"/>
              </a:srgbClr>
            </a:gs>
            <a:gs pos="27000">
              <a:srgbClr val="FF7A00">
                <a:alpha val="22000"/>
              </a:srgbClr>
            </a:gs>
            <a:gs pos="90000">
              <a:srgbClr val="FF0300">
                <a:alpha val="48000"/>
              </a:srgbClr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4AA1-2875-448D-8C93-BACDD4566A84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DFB3F-C8DE-48AC-9079-32EF7785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7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Let’s </a:t>
            </a:r>
            <a:r>
              <a:rPr lang="en-US" sz="6600" smtClean="0">
                <a:solidFill>
                  <a:srgbClr val="00B050"/>
                </a:solidFill>
                <a:latin typeface="Cooper Black" panose="0208090404030B020404" pitchFamily="18" charset="0"/>
              </a:rPr>
              <a:t>Talk About </a:t>
            </a:r>
            <a:r>
              <a:rPr lang="en-US" sz="13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Satan</a:t>
            </a:r>
            <a:endParaRPr lang="en-US" sz="13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Things We Should Know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Has No Power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r>
              <a:rPr lang="en-US" dirty="0" smtClean="0"/>
              <a:t>God does not make people obey Him even if He has the power to do so.</a:t>
            </a:r>
          </a:p>
          <a:p>
            <a:r>
              <a:rPr lang="en-US" dirty="0" smtClean="0"/>
              <a:t>Even Satan does not have that power.</a:t>
            </a:r>
          </a:p>
          <a:p>
            <a:r>
              <a:rPr lang="en-US" dirty="0" smtClean="0"/>
              <a:t>Satan is limited to the spiritual realm.</a:t>
            </a:r>
          </a:p>
          <a:p>
            <a:r>
              <a:rPr lang="en-US" dirty="0" smtClean="0"/>
              <a:t>Even though it is said of him that he is the prince of the power of the air, he cannot make anyone sin against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Satan Is Limited: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334000"/>
          </a:xfrm>
        </p:spPr>
        <p:txBody>
          <a:bodyPr/>
          <a:lstStyle/>
          <a:p>
            <a:r>
              <a:rPr lang="en-US" dirty="0" smtClean="0"/>
              <a:t>He stands as the antithesis of God and all that is good.</a:t>
            </a:r>
          </a:p>
          <a:p>
            <a:r>
              <a:rPr lang="en-US" dirty="0" smtClean="0"/>
              <a:t>Satan is equated with evil, and evil is that which destroys.  </a:t>
            </a:r>
          </a:p>
          <a:p>
            <a:r>
              <a:rPr lang="en-US" dirty="0" smtClean="0"/>
              <a:t>Thus, the destroyer as one of his names or titles.</a:t>
            </a:r>
          </a:p>
          <a:p>
            <a:r>
              <a:rPr lang="en-US" dirty="0" smtClean="0"/>
              <a:t>So how does Satan influence us if we are enticed by our own lusts?</a:t>
            </a:r>
          </a:p>
          <a:p>
            <a:r>
              <a:rPr lang="en-US" dirty="0" smtClean="0"/>
              <a:t>That is really the $64,000.00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9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Qualities Of Satan.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800600"/>
          </a:xfrm>
        </p:spPr>
        <p:txBody>
          <a:bodyPr/>
          <a:lstStyle/>
          <a:p>
            <a:r>
              <a:rPr lang="en-US" dirty="0" smtClean="0"/>
              <a:t>What?  Satan has qualities?  </a:t>
            </a:r>
            <a:endParaRPr lang="en-US" dirty="0"/>
          </a:p>
          <a:p>
            <a:r>
              <a:rPr lang="en-US" dirty="0" smtClean="0"/>
              <a:t>Yes, he does, and after hearing these qualities perhaps you might be envious of Satan and seek to follow these qualities.</a:t>
            </a:r>
          </a:p>
          <a:p>
            <a:r>
              <a:rPr lang="en-US" dirty="0" smtClean="0"/>
              <a:t>This may be difficult to swallow, but you will see shortly what I mean.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9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OF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Satan knows every word of the Bible.</a:t>
            </a:r>
            <a:br>
              <a:rPr lang="en-US" dirty="0" smtClean="0"/>
            </a:br>
            <a:r>
              <a:rPr lang="en-US" dirty="0" smtClean="0"/>
              <a:t>Although </a:t>
            </a:r>
            <a:r>
              <a:rPr lang="en-US" dirty="0"/>
              <a:t>his employment of Scripture is certainly abusive, the tempter is indubitably well versed.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an instant he can perfectly recall an obscure passage and quote it verbatim. </a:t>
            </a:r>
            <a:endParaRPr lang="en-US" dirty="0" smtClean="0"/>
          </a:p>
          <a:p>
            <a:r>
              <a:rPr lang="en-US" dirty="0" smtClean="0"/>
              <a:t>Despite </a:t>
            </a:r>
            <a:r>
              <a:rPr lang="en-US" dirty="0"/>
              <a:t>the wicked misapplication, his knowledge of the inspired text far excels that of many so-called disciples.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Study and search the scriptures.</a:t>
            </a:r>
          </a:p>
          <a:p>
            <a:r>
              <a:rPr lang="en-US" dirty="0" smtClean="0"/>
              <a:t>2nd Timothy 2:15; 3:15-17; Acts 17:11</a:t>
            </a:r>
          </a:p>
          <a:p>
            <a:r>
              <a:rPr lang="en-US" dirty="0" smtClean="0"/>
              <a:t>Christians </a:t>
            </a:r>
            <a:r>
              <a:rPr lang="en-US" dirty="0"/>
              <a:t>must get to know the text. Don’t let Satan put you to shame.</a:t>
            </a:r>
          </a:p>
        </p:txBody>
      </p:sp>
    </p:spTree>
    <p:extLst>
      <p:ext uri="{BB962C8B-B14F-4D97-AF65-F5344CB8AC3E}">
        <p14:creationId xmlns:p14="http://schemas.microsoft.com/office/powerpoint/2010/main" val="33844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BELIEF IN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demons certainly believe in God, confess Christ, and even offer worship! </a:t>
            </a:r>
            <a:endParaRPr lang="en-US" dirty="0" smtClean="0"/>
          </a:p>
          <a:p>
            <a:r>
              <a:rPr lang="en-US" dirty="0" smtClean="0"/>
              <a:t>James 2:19; Acts 19:11-17; Luke 4:31-35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pretend Christians don’t even do all that, much less go any </a:t>
            </a:r>
            <a:r>
              <a:rPr lang="en-US" dirty="0" smtClean="0"/>
              <a:t>further.</a:t>
            </a:r>
          </a:p>
          <a:p>
            <a:r>
              <a:rPr lang="en-US" dirty="0" smtClean="0"/>
              <a:t>The </a:t>
            </a:r>
            <a:r>
              <a:rPr lang="en-US" dirty="0"/>
              <a:t>devil is less foolish than atheists because he at least acknowledges God</a:t>
            </a:r>
            <a:r>
              <a:rPr lang="en-US" dirty="0" smtClean="0"/>
              <a:t>. (</a:t>
            </a:r>
            <a:r>
              <a:rPr lang="en-US" dirty="0" smtClean="0"/>
              <a:t>Psalm 14:1).</a:t>
            </a:r>
          </a:p>
          <a:p>
            <a:r>
              <a:rPr lang="en-US" dirty="0" smtClean="0"/>
              <a:t>If </a:t>
            </a:r>
            <a:r>
              <a:rPr lang="en-US" dirty="0"/>
              <a:t>we come to God, we must believe in His existence and trust Him to reward His diligent seekers</a:t>
            </a:r>
            <a:r>
              <a:rPr lang="en-US" dirty="0" smtClean="0"/>
              <a:t>. (</a:t>
            </a:r>
            <a:r>
              <a:rPr lang="en-US" dirty="0" smtClean="0"/>
              <a:t>Hebrews 11:6)</a:t>
            </a:r>
          </a:p>
          <a:p>
            <a:r>
              <a:rPr lang="en-US" dirty="0" smtClean="0"/>
              <a:t>Do </a:t>
            </a:r>
            <a:r>
              <a:rPr lang="en-US" dirty="0"/>
              <a:t>you seek God any more diligently than the devil does?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746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OF 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Clearly</a:t>
            </a:r>
            <a:r>
              <a:rPr lang="en-US" dirty="0"/>
              <a:t>, demons worried that the Lord would banish them to torments</a:t>
            </a:r>
            <a:r>
              <a:rPr lang="en-US" dirty="0" smtClean="0"/>
              <a:t>. (</a:t>
            </a:r>
            <a:r>
              <a:rPr lang="en-US" dirty="0" smtClean="0"/>
              <a:t>Mark 5:1-7)</a:t>
            </a:r>
          </a:p>
          <a:p>
            <a:r>
              <a:rPr lang="en-US" dirty="0" smtClean="0"/>
              <a:t>After </a:t>
            </a:r>
            <a:r>
              <a:rPr lang="en-US" dirty="0"/>
              <a:t>all, that’s the whole reason God made hell: to punish the devil and his angels</a:t>
            </a:r>
            <a:r>
              <a:rPr lang="en-US" dirty="0" smtClean="0"/>
              <a:t>. (</a:t>
            </a:r>
            <a:r>
              <a:rPr lang="en-US" dirty="0" smtClean="0"/>
              <a:t>Matthew 25:41).</a:t>
            </a:r>
            <a:endParaRPr lang="en-US" dirty="0"/>
          </a:p>
          <a:p>
            <a:r>
              <a:rPr lang="en-US" dirty="0" smtClean="0"/>
              <a:t>Yet</a:t>
            </a:r>
            <a:r>
              <a:rPr lang="en-US" dirty="0"/>
              <a:t>, some who say they believe in God, blatantly mock His justice in eternally punishing sinners. </a:t>
            </a:r>
            <a:endParaRPr lang="en-US" dirty="0" smtClean="0"/>
          </a:p>
          <a:p>
            <a:r>
              <a:rPr lang="en-US" dirty="0" smtClean="0"/>
              <a:t>Yet</a:t>
            </a:r>
            <a:r>
              <a:rPr lang="en-US" dirty="0"/>
              <a:t>, Scripture shows that scare tactics are an appropriate means of motivating obedience to the gospel. </a:t>
            </a:r>
            <a:r>
              <a:rPr lang="en-US" dirty="0" smtClean="0"/>
              <a:t>(</a:t>
            </a:r>
            <a:r>
              <a:rPr lang="en-US" dirty="0" smtClean="0"/>
              <a:t>2nd Corinthians 5:9-11; Luke 12:4-5; 2nd Thessalonians 1:7-9) </a:t>
            </a:r>
          </a:p>
          <a:p>
            <a:r>
              <a:rPr lang="en-US" dirty="0" smtClean="0"/>
              <a:t>Hell </a:t>
            </a:r>
            <a:r>
              <a:rPr lang="en-US" dirty="0"/>
              <a:t>is real. The devil knows it and so should we!</a:t>
            </a:r>
          </a:p>
        </p:txBody>
      </p:sp>
    </p:spTree>
    <p:extLst>
      <p:ext uri="{BB962C8B-B14F-4D97-AF65-F5344CB8AC3E}">
        <p14:creationId xmlns:p14="http://schemas.microsoft.com/office/powerpoint/2010/main" val="55717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IN GOD’S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r>
              <a:rPr lang="en-US" dirty="0" smtClean="0"/>
              <a:t>Satan </a:t>
            </a:r>
            <a:r>
              <a:rPr lang="en-US" dirty="0"/>
              <a:t>understood that righteous Job was protected by God</a:t>
            </a:r>
            <a:r>
              <a:rPr lang="en-US" dirty="0" smtClean="0"/>
              <a:t>. (</a:t>
            </a:r>
            <a:r>
              <a:rPr lang="en-US" dirty="0" smtClean="0"/>
              <a:t>Job 1:6-10).</a:t>
            </a:r>
          </a:p>
          <a:p>
            <a:r>
              <a:rPr lang="en-US" dirty="0" smtClean="0"/>
              <a:t>Those </a:t>
            </a:r>
            <a:r>
              <a:rPr lang="en-US" dirty="0"/>
              <a:t>whose trust really is in God should never despair, knowing that He will fulfill our needs if we put Him first</a:t>
            </a:r>
            <a:r>
              <a:rPr lang="en-US" dirty="0" smtClean="0"/>
              <a:t>.</a:t>
            </a:r>
            <a:r>
              <a:rPr lang="en-US" dirty="0" smtClean="0"/>
              <a:t> (Psalm 37:25-26; Matthew 6:25-34)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8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Satan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r>
              <a:rPr lang="en-US" dirty="0" smtClean="0"/>
              <a:t>Up to now, we can see that Satan has qualities that we really recognize we need to have these things.</a:t>
            </a:r>
          </a:p>
          <a:p>
            <a:r>
              <a:rPr lang="en-US" dirty="0" smtClean="0"/>
              <a:t>For the most part I feel we all can say that we have accomplished these qualities in ourselves.</a:t>
            </a:r>
          </a:p>
          <a:p>
            <a:r>
              <a:rPr lang="en-US" dirty="0" smtClean="0"/>
              <a:t>Yet there is one more quality that Satan has that should really put us to shame.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4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ZEAL TO WIN SOULS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</a:t>
            </a:r>
            <a:r>
              <a:rPr lang="en-US" dirty="0"/>
              <a:t>adversary the devil actively stalks his prey. He wages spiritual warfare against us. He has devices at play. He is a master of disguise. He seeks to undo the spread of the gospel. Satan relentlessly pursues </a:t>
            </a:r>
            <a:r>
              <a:rPr lang="en-US" dirty="0" smtClean="0"/>
              <a:t>souls. (</a:t>
            </a:r>
            <a:r>
              <a:rPr lang="en-US" dirty="0" smtClean="0"/>
              <a:t>1st Peter 5:8; Ephesians 6:11; 2nd Corinthians 2:11; 11:3, 13-15; Luke 8:12).</a:t>
            </a:r>
          </a:p>
          <a:p>
            <a:r>
              <a:rPr lang="en-US" dirty="0" smtClean="0"/>
              <a:t>We </a:t>
            </a:r>
            <a:r>
              <a:rPr lang="en-US" dirty="0"/>
              <a:t>are wise if we win souls to Christ. Whether we are preachers and teachers or merely students inviting others to meet the Master, there is work to be </a:t>
            </a:r>
            <a:r>
              <a:rPr lang="en-US" dirty="0" smtClean="0"/>
              <a:t>done (</a:t>
            </a:r>
            <a:r>
              <a:rPr lang="en-US" dirty="0" smtClean="0"/>
              <a:t>Proverbs 11:30; Matthew 28:19; Acts 8:4; John 1:40-42; 4:39-42)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Does </a:t>
            </a:r>
            <a:r>
              <a:rPr lang="en-US" dirty="0"/>
              <a:t>Satan out us to shame in the zeal for souls department?</a:t>
            </a:r>
          </a:p>
        </p:txBody>
      </p:sp>
    </p:spTree>
    <p:extLst>
      <p:ext uri="{BB962C8B-B14F-4D97-AF65-F5344CB8AC3E}">
        <p14:creationId xmlns:p14="http://schemas.microsoft.com/office/powerpoint/2010/main" val="22458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Can Become Your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While we might dispute such a statement, it is true.</a:t>
            </a:r>
          </a:p>
          <a:p>
            <a:r>
              <a:rPr lang="en-US" dirty="0" smtClean="0"/>
              <a:t>Romans 6:16 tells us we are the servants of the one we serve.</a:t>
            </a:r>
          </a:p>
          <a:p>
            <a:r>
              <a:rPr lang="en-US" dirty="0" smtClean="0"/>
              <a:t>That is either God by practicing righteousness and obedience or Satan by failing to do what God commands.</a:t>
            </a:r>
          </a:p>
          <a:p>
            <a:r>
              <a:rPr lang="en-US" dirty="0" smtClean="0"/>
              <a:t>And we know that most of the world serves Satan.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0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 the recent news there has been much talk about identifying who the enemy is.</a:t>
            </a:r>
          </a:p>
          <a:p>
            <a:r>
              <a:rPr lang="en-US" dirty="0" smtClean="0"/>
              <a:t>Not only is it wise to know who the enemy is, but we also need to know as much about him as possible.</a:t>
            </a:r>
          </a:p>
          <a:p>
            <a:r>
              <a:rPr lang="en-US" dirty="0" smtClean="0"/>
              <a:t>That way, we are prepared for whatever he sends our way, and we will be prepared for it.</a:t>
            </a:r>
          </a:p>
          <a:p>
            <a:r>
              <a:rPr lang="en-US" dirty="0" smtClean="0"/>
              <a:t>Since Satan is our enemy, let us learn some things about him……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not covered everything.</a:t>
            </a:r>
          </a:p>
          <a:p>
            <a:r>
              <a:rPr lang="en-US" dirty="0" smtClean="0"/>
              <a:t>We certainly do not want to minimize his influence…</a:t>
            </a:r>
          </a:p>
          <a:p>
            <a:r>
              <a:rPr lang="en-US" dirty="0" smtClean="0"/>
              <a:t>Yet at the same time if we are determined to serve Christ and God, Satan does not need to scare us.</a:t>
            </a:r>
          </a:p>
          <a:p>
            <a:r>
              <a:rPr lang="en-US" dirty="0" smtClean="0"/>
              <a:t>Satan may come into this room, and we need not fear him, because he has no power if we are children of God.</a:t>
            </a:r>
          </a:p>
          <a:p>
            <a:r>
              <a:rPr lang="en-US" dirty="0" smtClean="0"/>
              <a:t>What we must remember is that Satan is trying to keep you out of heaven, and he is </a:t>
            </a:r>
            <a:r>
              <a:rPr lang="en-US" b="1" u="sng" dirty="0" smtClean="0"/>
              <a:t>always</a:t>
            </a:r>
            <a:r>
              <a:rPr lang="en-US" dirty="0" smtClean="0"/>
              <a:t> on the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Is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Satan talked with God (Job 1:6-12; 2:1-6)</a:t>
            </a:r>
          </a:p>
          <a:p>
            <a:r>
              <a:rPr lang="en-US" dirty="0" smtClean="0"/>
              <a:t>This is also the ONLY time in human history where God allowed Satan any power at all.</a:t>
            </a:r>
          </a:p>
          <a:p>
            <a:r>
              <a:rPr lang="en-US" dirty="0" smtClean="0"/>
              <a:t>Satan talked with Christ (Matthew 4:1-11).</a:t>
            </a:r>
          </a:p>
          <a:p>
            <a:r>
              <a:rPr lang="en-US" dirty="0" smtClean="0"/>
              <a:t>Satan stood up against Israel and moved David to number Israel (1 Chronicles 24:1).</a:t>
            </a:r>
          </a:p>
          <a:p>
            <a:r>
              <a:rPr lang="en-US" dirty="0" smtClean="0"/>
              <a:t>However the parallel account in 1 Kings 24 says that the Lord was angry against Israel, and David was moved to have a census taken.</a:t>
            </a:r>
          </a:p>
        </p:txBody>
      </p:sp>
    </p:spTree>
    <p:extLst>
      <p:ext uri="{BB962C8B-B14F-4D97-AF65-F5344CB8AC3E}">
        <p14:creationId xmlns:p14="http://schemas.microsoft.com/office/powerpoint/2010/main" val="405998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Is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other account of Satan talking with anyone recorded in Scripture that I am aware of.</a:t>
            </a:r>
          </a:p>
          <a:p>
            <a:r>
              <a:rPr lang="en-US" dirty="0" smtClean="0"/>
              <a:t>Now some might take us back to the garden of Eden, but that is circumstantial.  </a:t>
            </a:r>
          </a:p>
          <a:p>
            <a:r>
              <a:rPr lang="en-US" dirty="0" smtClean="0"/>
              <a:t>The scripture in Genesis only mentions the serpent.  The New Testament tells us that Eve was deceived.  </a:t>
            </a:r>
          </a:p>
          <a:p>
            <a:r>
              <a:rPr lang="en-US" dirty="0" smtClean="0"/>
              <a:t>Satan is called the great deceiver, so the opinion is that Satan was speaking through the serpent.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Is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r>
              <a:rPr lang="en-US" dirty="0" smtClean="0"/>
              <a:t>The only occasion where Satan did something in the physical realm was recorded in Job.</a:t>
            </a:r>
          </a:p>
          <a:p>
            <a:r>
              <a:rPr lang="en-US" dirty="0" smtClean="0"/>
              <a:t>Satan is blamed for much of the problems of this world. </a:t>
            </a:r>
          </a:p>
          <a:p>
            <a:r>
              <a:rPr lang="en-US" dirty="0" smtClean="0"/>
              <a:t>Rightfully so, because he is the god of this world, and being the top dog means all things that happen are his responsibility.</a:t>
            </a:r>
          </a:p>
          <a:p>
            <a:r>
              <a:rPr lang="en-US" dirty="0" smtClean="0"/>
              <a:t>But Satan gets blamed for more than he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9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Is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We read that Satan has been bound up until the end of time (Revelation 20:2,7)</a:t>
            </a:r>
          </a:p>
          <a:p>
            <a:r>
              <a:rPr lang="en-US" dirty="0" smtClean="0"/>
              <a:t>Satan is being tormented day and night forever and ever is spoken in present tense (Revelation 20:10)</a:t>
            </a:r>
          </a:p>
          <a:p>
            <a:r>
              <a:rPr lang="en-US" dirty="0" smtClean="0"/>
              <a:t>Today, Satan does not have the power to move a blade of grass or a mist.  Satan has no power to make you or me do anything.</a:t>
            </a:r>
          </a:p>
          <a:p>
            <a:r>
              <a:rPr lang="en-US" dirty="0" smtClean="0"/>
              <a:t>Satan has no power, except what we give him.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7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Is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places in the scriptures where it says Satan entered a heart, caused a natural disaster, and other things.</a:t>
            </a:r>
          </a:p>
          <a:p>
            <a:r>
              <a:rPr lang="en-US" dirty="0" smtClean="0"/>
              <a:t>But these instances all came about because of the sin that the people were committing.</a:t>
            </a:r>
          </a:p>
          <a:p>
            <a:r>
              <a:rPr lang="en-US" dirty="0" smtClean="0"/>
              <a:t>Remember that James 1:14-15 tells us that we are tempted by OUR OWN LUSTS.  </a:t>
            </a:r>
          </a:p>
        </p:txBody>
      </p:sp>
    </p:spTree>
    <p:extLst>
      <p:ext uri="{BB962C8B-B14F-4D97-AF65-F5344CB8AC3E}">
        <p14:creationId xmlns:p14="http://schemas.microsoft.com/office/powerpoint/2010/main" val="10601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Is An Accuser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Satan was ready to accuse Joshua the High Priest in Zechariah 3:1—but in verse 2 the Lord said to Satan ”The LORD rebuke you, Satan!”</a:t>
            </a:r>
          </a:p>
          <a:p>
            <a:r>
              <a:rPr lang="en-US" dirty="0" smtClean="0"/>
              <a:t>Satan accused Job of obedience with false motives, yet God knew better.</a:t>
            </a:r>
          </a:p>
          <a:p>
            <a:r>
              <a:rPr lang="en-US" dirty="0" smtClean="0"/>
              <a:t>Michael the archangel disputed with Satan over the body of Moses.</a:t>
            </a:r>
          </a:p>
          <a:p>
            <a:r>
              <a:rPr lang="en-US" dirty="0" smtClean="0"/>
              <a:t>So Satan does also with all righteous souls.</a:t>
            </a:r>
          </a:p>
          <a:p>
            <a:r>
              <a:rPr lang="en-US" dirty="0" smtClean="0"/>
              <a:t>He/she sinned is the accusation, which is true, but these have been washed of their sins and no longer live in their sins.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1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Has No Power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Do not blame Satan if you sin.</a:t>
            </a:r>
          </a:p>
          <a:p>
            <a:r>
              <a:rPr lang="en-US" dirty="0" smtClean="0"/>
              <a:t>Satan has NEVER MADE anyone sin.</a:t>
            </a:r>
          </a:p>
          <a:p>
            <a:r>
              <a:rPr lang="en-US" dirty="0" smtClean="0"/>
              <a:t>Yet he has caused people to sin the sin they were going to do anyway.</a:t>
            </a:r>
          </a:p>
          <a:p>
            <a:r>
              <a:rPr lang="en-US" dirty="0" smtClean="0"/>
              <a:t>Satan has no power in the physical realm.</a:t>
            </a:r>
          </a:p>
        </p:txBody>
      </p:sp>
    </p:spTree>
    <p:extLst>
      <p:ext uri="{BB962C8B-B14F-4D97-AF65-F5344CB8AC3E}">
        <p14:creationId xmlns:p14="http://schemas.microsoft.com/office/powerpoint/2010/main" val="354236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1368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Let’s Talk About Satan</vt:lpstr>
      <vt:lpstr>Introduction</vt:lpstr>
      <vt:lpstr>Satan Is Real</vt:lpstr>
      <vt:lpstr>Satan Is Real</vt:lpstr>
      <vt:lpstr>Satan Is Limited</vt:lpstr>
      <vt:lpstr>Satan Is Limited</vt:lpstr>
      <vt:lpstr>Satan Is Limited</vt:lpstr>
      <vt:lpstr>Satan Is An Accuser</vt:lpstr>
      <vt:lpstr>Satan Has No Power On Earth</vt:lpstr>
      <vt:lpstr>Satan Has No Power On Earth</vt:lpstr>
      <vt:lpstr>Since Satan Is Limited:</vt:lpstr>
      <vt:lpstr>Other Qualities Of Satan.</vt:lpstr>
      <vt:lpstr>KNOWLEDGE OF SCRIPTURE</vt:lpstr>
      <vt:lpstr> BELIEF IN GOD</vt:lpstr>
      <vt:lpstr>FEAR OF HELL</vt:lpstr>
      <vt:lpstr>TRUST IN GOD’S PROVISION</vt:lpstr>
      <vt:lpstr>Qualities Of Satan</vt:lpstr>
      <vt:lpstr>ZEAL TO WIN SOULS</vt:lpstr>
      <vt:lpstr>Satan Can Become Your Master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</dc:title>
  <dc:creator>Aarons</dc:creator>
  <cp:lastModifiedBy>Aarons</cp:lastModifiedBy>
  <cp:revision>10</cp:revision>
  <dcterms:created xsi:type="dcterms:W3CDTF">2015-07-17T01:25:12Z</dcterms:created>
  <dcterms:modified xsi:type="dcterms:W3CDTF">2015-07-17T02:44:03Z</dcterms:modified>
</cp:coreProperties>
</file>