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20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4DC9D1C-4645-4DAE-B7A5-CA67A6043073}" type="datetimeFigureOut">
              <a:rPr lang="en-US" smtClean="0"/>
              <a:t>12/2/2012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04E33AE-9F2D-489E-9AAB-3A346C8617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4DC9D1C-4645-4DAE-B7A5-CA67A6043073}" type="datetimeFigureOut">
              <a:rPr lang="en-US" smtClean="0"/>
              <a:t>12/2/2012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4DC9D1C-4645-4DAE-B7A5-CA67A6043073}" type="datetimeFigureOut">
              <a:rPr lang="en-US" smtClean="0"/>
              <a:t>12/2/2012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04E33AE-9F2D-489E-9AAB-3A346C8617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4DC9D1C-4645-4DAE-B7A5-CA67A6043073}" type="datetimeFigureOut">
              <a:rPr lang="en-US" smtClean="0"/>
              <a:t>12/2/2012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04E33AE-9F2D-489E-9AAB-3A346C86170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4DC9D1C-4645-4DAE-B7A5-CA67A6043073}" type="datetimeFigureOut">
              <a:rPr lang="en-US" smtClean="0"/>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04E33AE-9F2D-489E-9AAB-3A346C86170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4DC9D1C-4645-4DAE-B7A5-CA67A6043073}" type="datetimeFigureOut">
              <a:rPr lang="en-US" smtClean="0"/>
              <a:t>12/2/2012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04E33AE-9F2D-489E-9AAB-3A346C8617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533400"/>
            <a:ext cx="6324600" cy="2286000"/>
          </a:xfrm>
        </p:spPr>
        <p:txBody>
          <a:bodyPr/>
          <a:lstStyle/>
          <a:p>
            <a:r>
              <a:rPr lang="en-US" sz="5400" dirty="0" smtClean="0"/>
              <a:t>Saving The Lost</a:t>
            </a:r>
            <a:endParaRPr lang="en-US" sz="5400" dirty="0"/>
          </a:p>
        </p:txBody>
      </p:sp>
      <p:sp>
        <p:nvSpPr>
          <p:cNvPr id="3" name="Subtitle 2"/>
          <p:cNvSpPr>
            <a:spLocks noGrp="1"/>
          </p:cNvSpPr>
          <p:nvPr>
            <p:ph type="subTitle" idx="1"/>
          </p:nvPr>
        </p:nvSpPr>
        <p:spPr>
          <a:xfrm>
            <a:off x="2667000" y="3505200"/>
            <a:ext cx="5114778" cy="2556136"/>
          </a:xfrm>
        </p:spPr>
        <p:txBody>
          <a:bodyPr>
            <a:normAutofit/>
          </a:bodyPr>
          <a:lstStyle/>
          <a:p>
            <a:pPr algn="ctr"/>
            <a:r>
              <a:rPr lang="en-US" sz="3200" dirty="0" smtClean="0"/>
              <a:t>Jesus Gave us an example of what to do with sheep without a shepherd</a:t>
            </a:r>
          </a:p>
          <a:p>
            <a:pPr algn="ctr"/>
            <a:r>
              <a:rPr lang="en-US" sz="3200" dirty="0" smtClean="0"/>
              <a:t>Mark 6:34</a:t>
            </a:r>
            <a:endParaRPr lang="en-US" sz="3200" dirty="0"/>
          </a:p>
        </p:txBody>
      </p:sp>
    </p:spTree>
    <p:extLst>
      <p:ext uri="{BB962C8B-B14F-4D97-AF65-F5344CB8AC3E}">
        <p14:creationId xmlns:p14="http://schemas.microsoft.com/office/powerpoint/2010/main" val="40354618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a:t>1 Pet. </a:t>
            </a:r>
            <a:r>
              <a:rPr lang="en-US" dirty="0" smtClean="0"/>
              <a:t>2:25—each </a:t>
            </a:r>
            <a:r>
              <a:rPr lang="en-US" dirty="0"/>
              <a:t>of us was at one time like sheep going astray, but because someone had compassion on us, saw us as lost sheep in danger, and taught us God’s word, </a:t>
            </a:r>
            <a:endParaRPr lang="en-US" dirty="0" smtClean="0"/>
          </a:p>
          <a:p>
            <a:r>
              <a:rPr lang="en-US" dirty="0" smtClean="0"/>
              <a:t>we </a:t>
            </a:r>
            <a:r>
              <a:rPr lang="en-US" dirty="0"/>
              <a:t>are now part of the Shepherd’s flock. </a:t>
            </a:r>
            <a:endParaRPr lang="en-US" dirty="0" smtClean="0"/>
          </a:p>
          <a:p>
            <a:r>
              <a:rPr lang="en-US" dirty="0" smtClean="0"/>
              <a:t>As </a:t>
            </a:r>
            <a:r>
              <a:rPr lang="en-US" dirty="0"/>
              <a:t>Christians, we need to have the same goal as our Shepherd, </a:t>
            </a:r>
            <a:endParaRPr lang="en-US" dirty="0" smtClean="0"/>
          </a:p>
          <a:p>
            <a:r>
              <a:rPr lang="en-US" dirty="0" smtClean="0"/>
              <a:t>to </a:t>
            </a:r>
            <a:r>
              <a:rPr lang="en-US" dirty="0"/>
              <a:t>seek and save those who are lost.</a:t>
            </a:r>
            <a:br>
              <a:rPr lang="en-US" dirty="0"/>
            </a:br>
            <a:endParaRPr lang="en-US" dirty="0"/>
          </a:p>
        </p:txBody>
      </p:sp>
    </p:spTree>
    <p:extLst>
      <p:ext uri="{BB962C8B-B14F-4D97-AF65-F5344CB8AC3E}">
        <p14:creationId xmlns:p14="http://schemas.microsoft.com/office/powerpoint/2010/main" val="27523013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Jesus Christ came to this earth to seek and save the lost. </a:t>
            </a:r>
            <a:endParaRPr lang="en-US" dirty="0" smtClean="0"/>
          </a:p>
          <a:p>
            <a:r>
              <a:rPr lang="en-US" dirty="0" smtClean="0"/>
              <a:t>As </a:t>
            </a:r>
            <a:r>
              <a:rPr lang="en-US" dirty="0"/>
              <a:t>His followers, it should be our purpose to become engaged in this work with Him as He directs our lives from His throne in heaven</a:t>
            </a:r>
            <a:r>
              <a:rPr lang="en-US" dirty="0" smtClean="0"/>
              <a:t>.</a:t>
            </a:r>
          </a:p>
          <a:p>
            <a:r>
              <a:rPr lang="en-US" dirty="0" smtClean="0"/>
              <a:t>This </a:t>
            </a:r>
            <a:r>
              <a:rPr lang="en-US" dirty="0"/>
              <a:t>passage of scripture helps us to understand that in order for us to participate in the salvation of the lost with our Lord, we must feel what He felt, see what He saw, and do what He did. </a:t>
            </a:r>
          </a:p>
        </p:txBody>
      </p:sp>
    </p:spTree>
    <p:extLst>
      <p:ext uri="{BB962C8B-B14F-4D97-AF65-F5344CB8AC3E}">
        <p14:creationId xmlns:p14="http://schemas.microsoft.com/office/powerpoint/2010/main" val="21280367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Compassion For The Lost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text </a:t>
            </a:r>
            <a:r>
              <a:rPr lang="en-US" dirty="0"/>
              <a:t>says that He “was moved with compassion for them</a:t>
            </a:r>
            <a:r>
              <a:rPr lang="en-US" dirty="0" smtClean="0"/>
              <a:t>”</a:t>
            </a:r>
          </a:p>
          <a:p>
            <a:r>
              <a:rPr lang="en-US" dirty="0" smtClean="0"/>
              <a:t>This </a:t>
            </a:r>
            <a:r>
              <a:rPr lang="en-US" dirty="0"/>
              <a:t>expresses how He felt about them. </a:t>
            </a:r>
            <a:endParaRPr lang="en-US" dirty="0" smtClean="0"/>
          </a:p>
          <a:p>
            <a:r>
              <a:rPr lang="en-US" dirty="0" smtClean="0"/>
              <a:t>Compassion </a:t>
            </a:r>
            <a:r>
              <a:rPr lang="en-US" dirty="0"/>
              <a:t>is defined by Webster’s Dictionary as “a sympathetic consciousness of the condition of others with a desire to alleviate it.” </a:t>
            </a:r>
            <a:endParaRPr lang="en-US" dirty="0" smtClean="0"/>
          </a:p>
          <a:p>
            <a:r>
              <a:rPr lang="en-US" dirty="0" smtClean="0"/>
              <a:t>The </a:t>
            </a:r>
            <a:r>
              <a:rPr lang="en-US" dirty="0"/>
              <a:t>gospel accounts show us that when He was here on earth, Christ had compassion for people in various circumstances: </a:t>
            </a:r>
            <a:endParaRPr lang="en-US" dirty="0" smtClean="0"/>
          </a:p>
          <a:p>
            <a:r>
              <a:rPr lang="en-US" dirty="0" smtClean="0"/>
              <a:t>On </a:t>
            </a:r>
            <a:r>
              <a:rPr lang="en-US" dirty="0"/>
              <a:t>this occasion, Christ felt compassion because people were in a lost condition. </a:t>
            </a:r>
            <a:endParaRPr lang="en-US" dirty="0" smtClean="0"/>
          </a:p>
          <a:p>
            <a:r>
              <a:rPr lang="en-US" dirty="0" smtClean="0"/>
              <a:t>He </a:t>
            </a:r>
            <a:r>
              <a:rPr lang="en-US" dirty="0"/>
              <a:t>had a consciousness full of sympathy with a desire to do something about it. </a:t>
            </a:r>
            <a:endParaRPr lang="en-US" dirty="0" smtClean="0"/>
          </a:p>
          <a:p>
            <a:r>
              <a:rPr lang="en-US" dirty="0" smtClean="0"/>
              <a:t>He </a:t>
            </a:r>
            <a:r>
              <a:rPr lang="en-US" dirty="0"/>
              <a:t>felt sorry for them. </a:t>
            </a:r>
            <a:endParaRPr lang="en-US" dirty="0" smtClean="0"/>
          </a:p>
          <a:p>
            <a:r>
              <a:rPr lang="en-US" dirty="0" smtClean="0"/>
              <a:t>His </a:t>
            </a:r>
            <a:r>
              <a:rPr lang="en-US" dirty="0"/>
              <a:t>heart ached for them.</a:t>
            </a:r>
            <a:br>
              <a:rPr lang="en-US" dirty="0"/>
            </a:br>
            <a:endParaRPr lang="en-US" dirty="0"/>
          </a:p>
        </p:txBody>
      </p:sp>
    </p:spTree>
    <p:extLst>
      <p:ext uri="{BB962C8B-B14F-4D97-AF65-F5344CB8AC3E}">
        <p14:creationId xmlns:p14="http://schemas.microsoft.com/office/powerpoint/2010/main" val="3913557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Compassion For The Lost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apostle Paul also had a great compassion and concern for the lost: Acts 20:18-19, Rom. 10:1-3 (wept for the lost—prayed for the lost).</a:t>
            </a:r>
          </a:p>
          <a:p>
            <a:r>
              <a:rPr lang="en-US" dirty="0" smtClean="0"/>
              <a:t>Do you have compassion on the lost? </a:t>
            </a:r>
          </a:p>
          <a:p>
            <a:r>
              <a:rPr lang="en-US" dirty="0" smtClean="0"/>
              <a:t>2 Thess. 1:7-9—do you realize that the lost are precious souls who are out of fellowship with God and doomed to everlasting punishment because of sin unless they come in obedience to Christ and receive forgiveness of sins? </a:t>
            </a:r>
          </a:p>
          <a:p>
            <a:r>
              <a:rPr lang="en-US" dirty="0" smtClean="0"/>
              <a:t>We won’t attempt to save the lost with Jesus unless we first feel compassion on them because of the seriousness of their condition.</a:t>
            </a:r>
            <a:br>
              <a:rPr lang="en-US" dirty="0" smtClean="0"/>
            </a:br>
            <a:endParaRPr lang="en-US" dirty="0"/>
          </a:p>
        </p:txBody>
      </p:sp>
    </p:spTree>
    <p:extLst>
      <p:ext uri="{BB962C8B-B14F-4D97-AF65-F5344CB8AC3E}">
        <p14:creationId xmlns:p14="http://schemas.microsoft.com/office/powerpoint/2010/main" val="20417168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Have Compassion On Them?</a:t>
            </a:r>
            <a:endParaRPr lang="en-US" dirty="0"/>
          </a:p>
        </p:txBody>
      </p:sp>
      <p:sp>
        <p:nvSpPr>
          <p:cNvPr id="3" name="Content Placeholder 2"/>
          <p:cNvSpPr>
            <a:spLocks noGrp="1"/>
          </p:cNvSpPr>
          <p:nvPr>
            <p:ph idx="1"/>
          </p:nvPr>
        </p:nvSpPr>
        <p:spPr/>
        <p:txBody>
          <a:bodyPr>
            <a:normAutofit lnSpcReduction="10000"/>
          </a:bodyPr>
          <a:lstStyle/>
          <a:p>
            <a:r>
              <a:rPr lang="en-US" dirty="0"/>
              <a:t>But why did Jesus have compassion on these people, and why should we have compassion on the lost? </a:t>
            </a:r>
            <a:endParaRPr lang="en-US" dirty="0" smtClean="0"/>
          </a:p>
          <a:p>
            <a:r>
              <a:rPr lang="en-US" dirty="0" smtClean="0"/>
              <a:t>Well, </a:t>
            </a:r>
            <a:r>
              <a:rPr lang="en-US" dirty="0"/>
              <a:t>this verse says that “they were as sheep not having a shepherd</a:t>
            </a:r>
            <a:r>
              <a:rPr lang="en-US" dirty="0" smtClean="0"/>
              <a:t>.”</a:t>
            </a:r>
          </a:p>
          <a:p>
            <a:r>
              <a:rPr lang="en-US" dirty="0" smtClean="0"/>
              <a:t>A</a:t>
            </a:r>
            <a:r>
              <a:rPr lang="en-US" dirty="0"/>
              <a:t>. One of the notable characteristics of sheep is that they have a tendency to go astray: Isa. 53:6; when Jesus came forth and saw this great multitude, He saw them as sheep not having a shepherd, as sheep who had gone astray</a:t>
            </a:r>
            <a:br>
              <a:rPr lang="en-US" dirty="0"/>
            </a:br>
            <a:endParaRPr lang="en-US" dirty="0"/>
          </a:p>
        </p:txBody>
      </p:sp>
    </p:spTree>
    <p:extLst>
      <p:ext uri="{BB962C8B-B14F-4D97-AF65-F5344CB8AC3E}">
        <p14:creationId xmlns:p14="http://schemas.microsoft.com/office/powerpoint/2010/main" val="1272575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Have Compassion On Them?</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But He is the good Shepherd who came to seek the lost sheep: </a:t>
            </a:r>
            <a:r>
              <a:rPr lang="en-US" dirty="0" err="1" smtClean="0"/>
              <a:t>Lk</a:t>
            </a:r>
            <a:r>
              <a:rPr lang="en-US" dirty="0" smtClean="0"/>
              <a:t>. 15:1-7, Jn. 10:11. </a:t>
            </a:r>
          </a:p>
          <a:p>
            <a:r>
              <a:rPr lang="en-US" dirty="0" smtClean="0"/>
              <a:t>Without a shepherd to protect them, sheep are exposed to dangers from predators.</a:t>
            </a:r>
          </a:p>
          <a:p>
            <a:r>
              <a:rPr lang="en-US" dirty="0" smtClean="0"/>
              <a:t>This is what we need to see in the condition of people who don’t have Christ as their Shepherd; </a:t>
            </a:r>
          </a:p>
          <a:p>
            <a:r>
              <a:rPr lang="en-US" dirty="0" smtClean="0"/>
              <a:t>without His protection, they’re in great spiritual danger: 1 Pet. 5:8. </a:t>
            </a:r>
          </a:p>
          <a:p>
            <a:r>
              <a:rPr lang="en-US" dirty="0" smtClean="0"/>
              <a:t>Do we see what Christ sees? </a:t>
            </a:r>
          </a:p>
          <a:p>
            <a:r>
              <a:rPr lang="en-US" dirty="0" smtClean="0"/>
              <a:t>To help us save the lost with Jesus, we need to be impressed with the seriousness of the condition of those who don’t have Christ to shepherd them to safety in eternity (“Bring Them In”)</a:t>
            </a:r>
            <a:br>
              <a:rPr lang="en-US" dirty="0" smtClean="0"/>
            </a:br>
            <a:endParaRPr lang="en-US" dirty="0" smtClean="0"/>
          </a:p>
          <a:p>
            <a:endParaRPr lang="en-US" dirty="0"/>
          </a:p>
        </p:txBody>
      </p:sp>
    </p:spTree>
    <p:extLst>
      <p:ext uri="{BB962C8B-B14F-4D97-AF65-F5344CB8AC3E}">
        <p14:creationId xmlns:p14="http://schemas.microsoft.com/office/powerpoint/2010/main" val="27510320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Jesus Do?</a:t>
            </a:r>
            <a:endParaRPr lang="en-US" dirty="0"/>
          </a:p>
        </p:txBody>
      </p:sp>
      <p:sp>
        <p:nvSpPr>
          <p:cNvPr id="3" name="Content Placeholder 2"/>
          <p:cNvSpPr>
            <a:spLocks noGrp="1"/>
          </p:cNvSpPr>
          <p:nvPr>
            <p:ph idx="1"/>
          </p:nvPr>
        </p:nvSpPr>
        <p:spPr/>
        <p:txBody>
          <a:bodyPr>
            <a:normAutofit lnSpcReduction="10000"/>
          </a:bodyPr>
          <a:lstStyle/>
          <a:p>
            <a:r>
              <a:rPr lang="en-US" dirty="0"/>
              <a:t>“He began to teach them many things</a:t>
            </a:r>
            <a:r>
              <a:rPr lang="en-US" dirty="0" smtClean="0"/>
              <a:t>.”</a:t>
            </a:r>
          </a:p>
          <a:p>
            <a:r>
              <a:rPr lang="en-US" dirty="0" smtClean="0"/>
              <a:t>The </a:t>
            </a:r>
            <a:r>
              <a:rPr lang="en-US" dirty="0"/>
              <a:t>response that came from Jesus’s compassion and His understanding of the people’s condition was that He began to teach them. </a:t>
            </a:r>
            <a:endParaRPr lang="en-US" dirty="0" smtClean="0"/>
          </a:p>
          <a:p>
            <a:r>
              <a:rPr lang="en-US" dirty="0" smtClean="0"/>
              <a:t>It’s </a:t>
            </a:r>
            <a:r>
              <a:rPr lang="en-US" dirty="0"/>
              <a:t>significant to notice what Jesus did NOT </a:t>
            </a:r>
            <a:r>
              <a:rPr lang="en-US" dirty="0" smtClean="0"/>
              <a:t>do</a:t>
            </a:r>
          </a:p>
          <a:p>
            <a:r>
              <a:rPr lang="en-US" dirty="0" smtClean="0"/>
              <a:t>—</a:t>
            </a:r>
            <a:r>
              <a:rPr lang="en-US" dirty="0"/>
              <a:t>He didn’t entertain them; </a:t>
            </a:r>
            <a:endParaRPr lang="en-US" dirty="0" smtClean="0"/>
          </a:p>
          <a:p>
            <a:r>
              <a:rPr lang="en-US" dirty="0" smtClean="0"/>
              <a:t>He </a:t>
            </a:r>
            <a:r>
              <a:rPr lang="en-US" dirty="0"/>
              <a:t>didn’t try to lure them with social attractions; </a:t>
            </a:r>
            <a:endParaRPr lang="en-US" dirty="0" smtClean="0"/>
          </a:p>
          <a:p>
            <a:r>
              <a:rPr lang="en-US" dirty="0" smtClean="0"/>
              <a:t>He </a:t>
            </a:r>
            <a:r>
              <a:rPr lang="en-US" dirty="0"/>
              <a:t>didn’t seek to wow them with a charismatic personality. </a:t>
            </a:r>
            <a:endParaRPr lang="en-US" dirty="0" smtClean="0"/>
          </a:p>
        </p:txBody>
      </p:sp>
    </p:spTree>
    <p:extLst>
      <p:ext uri="{BB962C8B-B14F-4D97-AF65-F5344CB8AC3E}">
        <p14:creationId xmlns:p14="http://schemas.microsoft.com/office/powerpoint/2010/main" val="34780217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Jesus Do?</a:t>
            </a:r>
            <a:endParaRPr lang="en-US" dirty="0"/>
          </a:p>
        </p:txBody>
      </p:sp>
      <p:sp>
        <p:nvSpPr>
          <p:cNvPr id="3" name="Content Placeholder 2"/>
          <p:cNvSpPr>
            <a:spLocks noGrp="1"/>
          </p:cNvSpPr>
          <p:nvPr>
            <p:ph idx="1"/>
          </p:nvPr>
        </p:nvSpPr>
        <p:spPr/>
        <p:txBody>
          <a:bodyPr>
            <a:normAutofit/>
          </a:bodyPr>
          <a:lstStyle/>
          <a:p>
            <a:r>
              <a:rPr lang="en-US" dirty="0" smtClean="0"/>
              <a:t>He simply instructed them in what they needed to know. </a:t>
            </a:r>
          </a:p>
          <a:p>
            <a:r>
              <a:rPr lang="en-US" dirty="0" smtClean="0"/>
              <a:t>First and foremost, Jesus was a preacher: Matt. 4:17, 23 (yes, He healed people as a sign that His message was from God, but notice what is mentioned first indicating a place of greater importance—He went teaching in the synagogues and preaching the gospel of the kingdom).</a:t>
            </a:r>
            <a:br>
              <a:rPr lang="en-US" dirty="0" smtClean="0"/>
            </a:br>
            <a:endParaRPr lang="en-US" dirty="0" smtClean="0"/>
          </a:p>
          <a:p>
            <a:endParaRPr lang="en-US" dirty="0"/>
          </a:p>
        </p:txBody>
      </p:sp>
    </p:spTree>
    <p:extLst>
      <p:ext uri="{BB962C8B-B14F-4D97-AF65-F5344CB8AC3E}">
        <p14:creationId xmlns:p14="http://schemas.microsoft.com/office/powerpoint/2010/main" val="31015784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Jesus Do?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addition, He sent His followers into the world to preach the gospel: Mk. 16:15-16; </a:t>
            </a:r>
          </a:p>
          <a:p>
            <a:r>
              <a:rPr lang="en-US" dirty="0" smtClean="0"/>
              <a:t>and that’s exactly what they did: Acts 5:41-42, 8:4</a:t>
            </a:r>
          </a:p>
          <a:p>
            <a:r>
              <a:rPr lang="en-US" dirty="0" smtClean="0"/>
              <a:t>And that’s what He expects all Christians in every age to do: 2 Tim. 2:2. </a:t>
            </a:r>
          </a:p>
          <a:p>
            <a:r>
              <a:rPr lang="en-US" dirty="0" smtClean="0"/>
              <a:t>The primary thing that we can do to be like Jesus in saving the lost is to teach them the gospel as we have the opportunity. </a:t>
            </a:r>
          </a:p>
          <a:p>
            <a:r>
              <a:rPr lang="en-US" dirty="0" smtClean="0"/>
              <a:t>Not everyone can be a full time preacher, but each of us must do what we can according to our ability and opportunity.</a:t>
            </a:r>
            <a:br>
              <a:rPr lang="en-US" dirty="0" smtClean="0"/>
            </a:br>
            <a:endParaRPr lang="en-US" dirty="0"/>
          </a:p>
        </p:txBody>
      </p:sp>
    </p:spTree>
    <p:extLst>
      <p:ext uri="{BB962C8B-B14F-4D97-AF65-F5344CB8AC3E}">
        <p14:creationId xmlns:p14="http://schemas.microsoft.com/office/powerpoint/2010/main" val="781518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TotalTime>
  <Words>854</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Saving The Lost</vt:lpstr>
      <vt:lpstr>Introduction</vt:lpstr>
      <vt:lpstr>Compassion For The Lost</vt:lpstr>
      <vt:lpstr>Compassion For The Lost</vt:lpstr>
      <vt:lpstr>Why Have Compassion On Them?</vt:lpstr>
      <vt:lpstr>Why Have Compassion On Them?</vt:lpstr>
      <vt:lpstr>What Did Jesus Do?</vt:lpstr>
      <vt:lpstr>What Did Jesus Do?</vt:lpstr>
      <vt:lpstr>What Did Jesus Do?</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Saving The Lost</dc:title>
  <dc:creator>Aarons</dc:creator>
  <cp:lastModifiedBy>Aarons</cp:lastModifiedBy>
  <cp:revision>5</cp:revision>
  <dcterms:created xsi:type="dcterms:W3CDTF">2012-11-29T22:11:25Z</dcterms:created>
  <dcterms:modified xsi:type="dcterms:W3CDTF">2012-12-02T15:15:28Z</dcterms:modified>
</cp:coreProperties>
</file>