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8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2F17-30A8-42B3-9FE5-C4D98245752C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8352-A31F-4DAA-A080-EEDC66D24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22287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2F17-30A8-42B3-9FE5-C4D98245752C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8352-A31F-4DAA-A080-EEDC66D24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2624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2F17-30A8-42B3-9FE5-C4D98245752C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8352-A31F-4DAA-A080-EEDC66D24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5186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2F17-30A8-42B3-9FE5-C4D98245752C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8352-A31F-4DAA-A080-EEDC66D24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3187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2F17-30A8-42B3-9FE5-C4D98245752C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8352-A31F-4DAA-A080-EEDC66D24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4283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2F17-30A8-42B3-9FE5-C4D98245752C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8352-A31F-4DAA-A080-EEDC66D24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9070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2F17-30A8-42B3-9FE5-C4D98245752C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8352-A31F-4DAA-A080-EEDC66D24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6351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2F17-30A8-42B3-9FE5-C4D98245752C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8352-A31F-4DAA-A080-EEDC66D24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91071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2F17-30A8-42B3-9FE5-C4D98245752C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8352-A31F-4DAA-A080-EEDC66D24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359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2F17-30A8-42B3-9FE5-C4D98245752C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8352-A31F-4DAA-A080-EEDC66D24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8259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2F17-30A8-42B3-9FE5-C4D98245752C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8352-A31F-4DAA-A080-EEDC66D24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9773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>
                <a:alpha val="60000"/>
              </a:srgbClr>
            </a:gs>
            <a:gs pos="16000">
              <a:srgbClr val="FF6633">
                <a:alpha val="39000"/>
              </a:srgbClr>
            </a:gs>
            <a:gs pos="50000">
              <a:srgbClr val="FFFF00"/>
            </a:gs>
            <a:gs pos="84000">
              <a:srgbClr val="01A78F">
                <a:alpha val="3000"/>
              </a:srgbClr>
            </a:gs>
            <a:gs pos="100000">
              <a:srgbClr val="3366FF">
                <a:alpha val="0"/>
              </a:srgb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02F17-30A8-42B3-9FE5-C4D98245752C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58352-A31F-4DAA-A080-EEDC66D24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6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924800" cy="3733800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Set The Lord In </a:t>
            </a:r>
            <a:br>
              <a:rPr lang="en-US" sz="8000" b="1" dirty="0" smtClean="0"/>
            </a:br>
            <a:r>
              <a:rPr lang="en-US" sz="8000" b="1" dirty="0" smtClean="0"/>
              <a:t>His Rightful Place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                            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371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Where Is God In Your Life?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Psalms 16:8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7945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SET THE LORD BEFORE YOU THROUGH GOD'S REVELATION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b="1" dirty="0" smtClean="0"/>
              <a:t>OTHERS DEPENDED UPON THE WORD TO REMAIN CLOSE TO GOD...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David used it in many ways to stay close to God - </a:t>
            </a:r>
            <a:r>
              <a:rPr lang="en-US" b="1" dirty="0" smtClean="0"/>
              <a:t>Psalm 119:92-93,105,147-148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Jesus used it to ward off the Tempter - </a:t>
            </a:r>
            <a:r>
              <a:rPr lang="en-US" b="1" dirty="0" smtClean="0"/>
              <a:t>Matthew 4:4,7,10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Let God's Word help you draw near to Him who is the source of peace and strength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4374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SET THE LORD BEFORE YOU THROUGH GOD'S REVELATION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Sitting alone at eve and dreaming the hours away, Watching the shadows falling now at the close of day; God in His mercy comes with His word He is drawing near,  Spreading His love and truth around me and everywhere. </a:t>
            </a:r>
            <a:r>
              <a:rPr lang="en-US" dirty="0" smtClean="0"/>
              <a:t>                          </a:t>
            </a:r>
          </a:p>
          <a:p>
            <a:r>
              <a:rPr lang="en-US" dirty="0" smtClean="0"/>
              <a:t>-- Alone At Eve, Will W. Slater, vs. 2 </a:t>
            </a:r>
          </a:p>
          <a:p>
            <a:r>
              <a:rPr lang="en-US" dirty="0" smtClean="0"/>
              <a:t>But do not stop with listening to God through His Word.  To really draw close to God, you need to...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2038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SET THE LORD BEFORE YOU THROUGH YOUR PRAYERS 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0292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A CLOSE RELATIONSHIP MUST BE A TWO-WAY STREET...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God has revealed Himself to us through His creation and revelation       </a:t>
            </a:r>
          </a:p>
          <a:p>
            <a:r>
              <a:rPr lang="en-US" dirty="0" smtClean="0"/>
              <a:t>We must reveal ourselves to Him, which we do through prayer          </a:t>
            </a:r>
          </a:p>
          <a:p>
            <a:r>
              <a:rPr lang="en-US" dirty="0" smtClean="0"/>
              <a:t>The means by which to express every concern, to receive appropriate blessings - </a:t>
            </a:r>
            <a:r>
              <a:rPr lang="en-US" b="1" dirty="0" smtClean="0"/>
              <a:t>Philippians 4:6-7 </a:t>
            </a:r>
            <a:r>
              <a:rPr lang="en-US" dirty="0" smtClean="0"/>
              <a:t>         </a:t>
            </a:r>
          </a:p>
          <a:p>
            <a:r>
              <a:rPr lang="en-US" dirty="0" smtClean="0"/>
              <a:t>The means by which to draw boldly to God, to obtain mercy and grace to help - </a:t>
            </a:r>
            <a:r>
              <a:rPr lang="en-US" b="1" dirty="0" smtClean="0"/>
              <a:t>Hebrews 4:14-16 </a:t>
            </a:r>
            <a:r>
              <a:rPr lang="en-US" dirty="0" smtClean="0"/>
              <a:t>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815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SET THE LORD BEFORE YOU THROUGH YOUR PRAYERS 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OTHERS FOUND PRAYER THE MEANS TO RECEIVE HELP FROM GOD...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David found that confessing sins to God brought forgiveness - </a:t>
            </a:r>
            <a:r>
              <a:rPr lang="en-US" b="1" dirty="0" smtClean="0"/>
              <a:t>Psalm 32:3-6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Jesus found prayer to be a source of strength in times of trial - </a:t>
            </a:r>
            <a:r>
              <a:rPr lang="en-US" b="1" dirty="0" smtClean="0"/>
              <a:t>Matthew 26:36-44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Draw near to God's throne through prayer, let Him know of your deepest needs.       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72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SET THE LORD BEFORE YOU THROUGH YOUR PRAYERS 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b="1" dirty="0" smtClean="0"/>
              <a:t>Closing my eyes at eve and thinking of heaven's grace, Longing to see my Lord, yes, meeting Him face to face; Trusting Him as my all </a:t>
            </a:r>
            <a:r>
              <a:rPr lang="en-US" b="1" dirty="0" err="1" smtClean="0"/>
              <a:t>wheresoever</a:t>
            </a:r>
            <a:r>
              <a:rPr lang="en-US" b="1" dirty="0" smtClean="0"/>
              <a:t> my footsteps roam, Pleading with Him to guide me on to the spirit's home. </a:t>
            </a:r>
            <a:r>
              <a:rPr lang="en-US" dirty="0" smtClean="0"/>
              <a:t>                          </a:t>
            </a:r>
          </a:p>
          <a:p>
            <a:r>
              <a:rPr lang="en-US" dirty="0" smtClean="0"/>
              <a:t>-- Alone At Eve, Will W. Slater, vs. 3 </a:t>
            </a:r>
          </a:p>
          <a:p>
            <a:r>
              <a:rPr lang="en-US" dirty="0" smtClean="0"/>
              <a:t>Finally, allow me to suggest that you...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5743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SET THE LORD BEFORE YOU THROUGH YOUR FELLOWSHIP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 </a:t>
            </a:r>
            <a:r>
              <a:rPr lang="en-US" b="1" dirty="0" smtClean="0"/>
              <a:t>STRENGTH COMES FROM ASSEMBLING TOGETHER...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Just as there is strength in numbers - cf. </a:t>
            </a:r>
            <a:r>
              <a:rPr lang="en-US" b="1" dirty="0" smtClean="0"/>
              <a:t>Ecclesiastes 4:9-12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In view of the very real danger of falling away...         </a:t>
            </a:r>
          </a:p>
          <a:p>
            <a:r>
              <a:rPr lang="en-US" dirty="0" smtClean="0"/>
              <a:t>We need to exhort one another daily - </a:t>
            </a:r>
            <a:r>
              <a:rPr lang="en-US" b="1" dirty="0" smtClean="0"/>
              <a:t>Hebrews 3:12-13 </a:t>
            </a:r>
            <a:r>
              <a:rPr lang="en-US" dirty="0" smtClean="0"/>
              <a:t>         </a:t>
            </a:r>
          </a:p>
          <a:p>
            <a:r>
              <a:rPr lang="en-US" dirty="0" smtClean="0"/>
              <a:t>We need to admonish one another through our frequent </a:t>
            </a:r>
            <a:r>
              <a:rPr lang="en-US" dirty="0" smtClean="0"/>
              <a:t>assemblies </a:t>
            </a:r>
            <a:r>
              <a:rPr lang="en-US" dirty="0" smtClean="0"/>
              <a:t>- </a:t>
            </a:r>
            <a:r>
              <a:rPr lang="en-US" b="1" dirty="0" smtClean="0"/>
              <a:t>Hebrews 10:24-25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-- Like coals in a fire keeping each other hot, assembling together is designed to keep the "spark" alive in our relationship with God 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031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SET THE LORD BEFORE YOU THROUGH YOUR FELLOWSHIP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EARLY CHURCH FOUND STRENGTH BY ASSEMBLING TOGETHER...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As when Peter and John were released after being arrested </a:t>
            </a:r>
            <a:r>
              <a:rPr lang="en-US" dirty="0" smtClean="0"/>
              <a:t>- </a:t>
            </a:r>
            <a:r>
              <a:rPr lang="en-US" b="1" dirty="0" smtClean="0"/>
              <a:t>Acts 4:23-31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As when Peter was imprisoned - </a:t>
            </a:r>
            <a:r>
              <a:rPr lang="en-US" b="1" dirty="0" smtClean="0"/>
              <a:t>Acts 12:12 </a:t>
            </a:r>
            <a:r>
              <a:rPr lang="en-US" dirty="0" smtClean="0"/>
              <a:t>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073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SET THE LORD BEFORE YOU THROUGH YOUR FELLOWSHIP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OUR ASSEMBLIES CAN BE A FORETASTE OF GOD'S PRESENCE...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In which we are drawn near to God together through song, prayer, and His word       </a:t>
            </a:r>
          </a:p>
          <a:p>
            <a:r>
              <a:rPr lang="en-US" dirty="0" smtClean="0"/>
              <a:t>In which we enjoy the fellowship of God and His servants even now – “</a:t>
            </a:r>
            <a:br>
              <a:rPr lang="en-US" dirty="0" smtClean="0"/>
            </a:br>
            <a:r>
              <a:rPr lang="en-US" dirty="0" smtClean="0"/>
              <a:t>cf. </a:t>
            </a:r>
            <a:r>
              <a:rPr lang="en-US" b="1" dirty="0" smtClean="0"/>
              <a:t>Revelation 7:9-17 </a:t>
            </a:r>
            <a:r>
              <a:rPr lang="en-US" dirty="0" smtClean="0"/>
              <a:t>      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050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SET THE LORD BEFORE YOU THROUGH YOUR FELLOWSHIP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Oh! for a home with God, a place in His courts to rest, Sure in a safe abode with Jesus and the blest; Rest for a weary soul once redeemed by the Savior's love, Where I will be pure and whole and live with my God above! </a:t>
            </a:r>
            <a:r>
              <a:rPr lang="en-US" dirty="0" smtClean="0"/>
              <a:t>                         </a:t>
            </a:r>
          </a:p>
          <a:p>
            <a:r>
              <a:rPr lang="en-US" dirty="0" smtClean="0"/>
              <a:t>-- Alone At Eve, Will W. Slater, chorus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8185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 you desire to draw closer to God? </a:t>
            </a:r>
          </a:p>
          <a:p>
            <a:r>
              <a:rPr lang="en-US" dirty="0" smtClean="0"/>
              <a:t>Then </a:t>
            </a:r>
            <a:r>
              <a:rPr lang="en-US" b="1" dirty="0" smtClean="0"/>
              <a:t>"set the Lord before you" </a:t>
            </a:r>
            <a:r>
              <a:rPr lang="en-US" dirty="0" smtClean="0"/>
              <a:t>through these avenues:    </a:t>
            </a:r>
          </a:p>
          <a:p>
            <a:r>
              <a:rPr lang="en-US" dirty="0" smtClean="0"/>
              <a:t>Contemplating nature    </a:t>
            </a:r>
          </a:p>
          <a:p>
            <a:r>
              <a:rPr lang="en-US" dirty="0" smtClean="0"/>
              <a:t>Meditating on God's word    </a:t>
            </a:r>
          </a:p>
          <a:p>
            <a:r>
              <a:rPr lang="en-US" dirty="0" smtClean="0"/>
              <a:t>Spending time in prayer    </a:t>
            </a:r>
          </a:p>
          <a:p>
            <a:r>
              <a:rPr lang="en-US" dirty="0" smtClean="0"/>
              <a:t>Having fellowship with other Christians </a:t>
            </a:r>
          </a:p>
          <a:p>
            <a:r>
              <a:rPr lang="en-US" dirty="0" smtClean="0"/>
              <a:t>Do this, and we can draw closer to God, singing with David:   </a:t>
            </a:r>
            <a:r>
              <a:rPr lang="en-US" b="1" dirty="0" smtClean="0"/>
              <a:t>   (Psalm 16:11)</a:t>
            </a:r>
            <a:endParaRPr lang="en-US" dirty="0" smtClean="0"/>
          </a:p>
          <a:p>
            <a:r>
              <a:rPr lang="en-US" b="1" dirty="0" smtClean="0"/>
              <a:t>"In Your presence is fullness of joy;  At Your right hand are pleasures forevermore."                                              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9757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</a:t>
            </a:r>
            <a:r>
              <a:rPr lang="en-US" b="1" dirty="0" smtClean="0"/>
              <a:t>Psalm 16:11</a:t>
            </a:r>
            <a:r>
              <a:rPr lang="en-US" dirty="0" smtClean="0"/>
              <a:t> we are reminded that in the presence of God there is  fullness of joy and true happiness...    </a:t>
            </a:r>
          </a:p>
          <a:p>
            <a:r>
              <a:rPr lang="en-US" b="1" dirty="0" smtClean="0"/>
              <a:t>"You will show me the path of life; In Your presence is fullness of joy; At Your right hand are pleasures forevermore." </a:t>
            </a:r>
          </a:p>
          <a:p>
            <a:r>
              <a:rPr lang="en-US" dirty="0" smtClean="0"/>
              <a:t>I am sure that all Christians would agree; but even so, there are  times...    </a:t>
            </a:r>
          </a:p>
          <a:p>
            <a:r>
              <a:rPr lang="en-US" dirty="0" smtClean="0"/>
              <a:t>We all find ourselves not as close to God as we would like.    </a:t>
            </a:r>
          </a:p>
          <a:p>
            <a:r>
              <a:rPr lang="en-US" dirty="0" smtClean="0"/>
              <a:t>We find ourselves spiritually weak, filled with depression and anxiety. </a:t>
            </a:r>
          </a:p>
          <a:p>
            <a:r>
              <a:rPr lang="en-US" dirty="0" smtClean="0"/>
              <a:t>In such times, what can we do in order to become close to God again?    </a:t>
            </a:r>
          </a:p>
        </p:txBody>
      </p:sp>
    </p:spTree>
    <p:extLst>
      <p:ext uri="{BB962C8B-B14F-4D97-AF65-F5344CB8AC3E}">
        <p14:creationId xmlns:p14="http://schemas.microsoft.com/office/powerpoint/2010/main" val="1759551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INTRODUCTION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The answer is found in </a:t>
            </a:r>
            <a:r>
              <a:rPr lang="en-US" b="1" dirty="0" smtClean="0"/>
              <a:t>Psalm 16:8 </a:t>
            </a:r>
            <a:r>
              <a:rPr lang="en-US" dirty="0" smtClean="0"/>
              <a:t>   </a:t>
            </a:r>
          </a:p>
          <a:p>
            <a:r>
              <a:rPr lang="en-US" b="1" dirty="0" smtClean="0"/>
              <a:t>"I have set the LORD always before me; Because He is at my right hand I shall not be moved." </a:t>
            </a:r>
            <a:r>
              <a:rPr lang="en-US" dirty="0" smtClean="0"/>
              <a:t>   </a:t>
            </a:r>
          </a:p>
          <a:p>
            <a:r>
              <a:rPr lang="en-US" dirty="0" smtClean="0"/>
              <a:t>It is when we </a:t>
            </a:r>
            <a:r>
              <a:rPr lang="en-US" b="1" dirty="0" smtClean="0"/>
              <a:t>"set the Lord before us" </a:t>
            </a:r>
            <a:r>
              <a:rPr lang="en-US" dirty="0" smtClean="0"/>
              <a:t>that we receive the benefits of His Presence... </a:t>
            </a:r>
          </a:p>
          <a:p>
            <a:r>
              <a:rPr lang="en-US" dirty="0" smtClean="0"/>
              <a:t>In this lesson, let us review ways that you can draw closer to God anytime you find yourselves drifting away from God.  </a:t>
            </a:r>
          </a:p>
          <a:p>
            <a:r>
              <a:rPr lang="en-US" dirty="0" smtClean="0"/>
              <a:t>Perhaps a good place to start is to...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494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SET THE LORD BEFORE YOU THROUGH GOD'S CREATION 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LET NATURE HELP YOU DRAW CLOSE TO GOD...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For the Creation speaks to us of God</a:t>
            </a:r>
          </a:p>
          <a:p>
            <a:r>
              <a:rPr lang="en-US" dirty="0" smtClean="0"/>
              <a:t>It tells of His glory and His knowledge – </a:t>
            </a:r>
            <a:br>
              <a:rPr lang="en-US" dirty="0" smtClean="0"/>
            </a:br>
            <a:r>
              <a:rPr lang="en-US" b="1" dirty="0" smtClean="0"/>
              <a:t>Psalm 19:1-2 </a:t>
            </a:r>
            <a:r>
              <a:rPr lang="en-US" dirty="0" smtClean="0"/>
              <a:t>         </a:t>
            </a:r>
          </a:p>
          <a:p>
            <a:r>
              <a:rPr lang="en-US" dirty="0" smtClean="0"/>
              <a:t>It impresses us with His eternal power and His deity – </a:t>
            </a:r>
            <a:r>
              <a:rPr lang="en-US" b="1" dirty="0" smtClean="0"/>
              <a:t>Romans 1:20 </a:t>
            </a:r>
            <a:r>
              <a:rPr lang="en-US" dirty="0" smtClean="0"/>
              <a:t>         </a:t>
            </a:r>
          </a:p>
          <a:p>
            <a:r>
              <a:rPr lang="en-US" dirty="0" smtClean="0"/>
              <a:t>In their own way, such inanimate objects worship God - </a:t>
            </a:r>
            <a:r>
              <a:rPr lang="en-US" b="1" dirty="0" smtClean="0"/>
              <a:t>Psalm 68:8,11-13 </a:t>
            </a:r>
            <a:r>
              <a:rPr lang="en-US" dirty="0" smtClean="0"/>
              <a:t>   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425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SET THE LORD BEFORE YOU THROUGH GOD'S CREATION 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When we take time to contemplate God's creation...          </a:t>
            </a:r>
          </a:p>
          <a:p>
            <a:r>
              <a:rPr lang="en-US" dirty="0" smtClean="0"/>
              <a:t>We understand more of His power and of His person          </a:t>
            </a:r>
          </a:p>
          <a:p>
            <a:r>
              <a:rPr lang="en-US" dirty="0" smtClean="0"/>
              <a:t>This understanding enables us to come closer to God             </a:t>
            </a:r>
          </a:p>
          <a:p>
            <a:r>
              <a:rPr lang="en-US" dirty="0" smtClean="0"/>
              <a:t>Just as increasing understanding between friends enhances friendship             </a:t>
            </a:r>
          </a:p>
          <a:p>
            <a:r>
              <a:rPr lang="en-US" dirty="0" smtClean="0"/>
              <a:t> As it does any relationship (e.g., marriages) 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8397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SET THE LORD BEFORE YOU THROUGH GOD'S CREATION 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OTHERS USED NATURAL SETTINGS IN DRAWING CLOSER TO GOD...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Isaac would go out into the fields to meditate – </a:t>
            </a:r>
            <a:r>
              <a:rPr lang="en-US" b="1" dirty="0" smtClean="0"/>
              <a:t>Genesis 24:63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Jesus would often go to the mountains to pray - </a:t>
            </a:r>
            <a:r>
              <a:rPr lang="en-US" b="1" dirty="0" smtClean="0"/>
              <a:t>Matthew 14:23 </a:t>
            </a:r>
            <a:r>
              <a:rPr lang="en-US" dirty="0" smtClean="0"/>
              <a:t>     </a:t>
            </a:r>
          </a:p>
          <a:p>
            <a:r>
              <a:rPr lang="en-US" dirty="0" smtClean="0"/>
              <a:t>It is easier to draw closer to God in the midst of God's creation (nature), and away from man's creation (cities)       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8977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SET THE LORD BEFORE YOU THROUGH GOD'S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b="1" dirty="0" smtClean="0"/>
              <a:t>Walking alone at eve and viewing the skies afar, Bidding the darkness come to welcome each silver star; I have a great delight in the wonderful scenes above, God in His power and might is showing His truth and love. </a:t>
            </a:r>
          </a:p>
          <a:p>
            <a:r>
              <a:rPr lang="en-US" dirty="0" smtClean="0"/>
              <a:t>-- Alone At Eve, Will W. Slater, vs. 1 </a:t>
            </a:r>
          </a:p>
          <a:p>
            <a:r>
              <a:rPr lang="en-US" dirty="0" smtClean="0"/>
              <a:t>But God's creation can tell you only so much about Him.  To draw closer, you need to...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2965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SET THE LORD BEFORE YOU THROUGH GOD'S REVELATION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GOD'S WORD PROVIDES THE FULL REVELATION OF GOD... </a:t>
            </a:r>
            <a:r>
              <a:rPr lang="en-US" dirty="0" smtClean="0"/>
              <a:t>      </a:t>
            </a:r>
          </a:p>
          <a:p>
            <a:r>
              <a:rPr lang="en-US" dirty="0" smtClean="0"/>
              <a:t>Through nature we are limited in what we can learn from God.          </a:t>
            </a:r>
          </a:p>
          <a:p>
            <a:r>
              <a:rPr lang="en-US" dirty="0" smtClean="0"/>
              <a:t>We can see His power, divinity, glory, and knowledge,          </a:t>
            </a:r>
          </a:p>
          <a:p>
            <a:r>
              <a:rPr lang="en-US" dirty="0" smtClean="0"/>
              <a:t>But we learn nothing of His will and purpose for us.       </a:t>
            </a:r>
          </a:p>
        </p:txBody>
      </p:sp>
    </p:spTree>
    <p:extLst>
      <p:ext uri="{BB962C8B-B14F-4D97-AF65-F5344CB8AC3E}">
        <p14:creationId xmlns:p14="http://schemas.microsoft.com/office/powerpoint/2010/main" val="21903964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SET THE LORD BEFORE YOU THROUGH GOD'S REVELATION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It is only through Divine revelation that God has made His will fully known.</a:t>
            </a:r>
          </a:p>
          <a:p>
            <a:r>
              <a:rPr lang="en-US" dirty="0" smtClean="0"/>
              <a:t>He has revealed many things through His Spirit, who in turn revealed them through the apostles – </a:t>
            </a:r>
            <a:br>
              <a:rPr lang="en-US" dirty="0" smtClean="0"/>
            </a:br>
            <a:r>
              <a:rPr lang="en-US" b="1" dirty="0" smtClean="0"/>
              <a:t>1 Corinthians 2:9-12 </a:t>
            </a:r>
            <a:r>
              <a:rPr lang="en-US" dirty="0" smtClean="0"/>
              <a:t>         </a:t>
            </a:r>
          </a:p>
          <a:p>
            <a:r>
              <a:rPr lang="en-US" dirty="0" smtClean="0"/>
              <a:t>Such things were written for our benefit and understanding   - </a:t>
            </a:r>
            <a:r>
              <a:rPr lang="en-US" b="1" dirty="0" smtClean="0"/>
              <a:t>Ephesians 3:3-5 </a:t>
            </a:r>
            <a:r>
              <a:rPr lang="en-US" dirty="0" smtClean="0"/>
              <a:t>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2067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501</Words>
  <Application>Microsoft Office PowerPoint</Application>
  <PresentationFormat>On-screen Show (4:3)</PresentationFormat>
  <Paragraphs>97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Set The Lord In  His Rightful Place                               </vt:lpstr>
      <vt:lpstr>INTRODUCTION</vt:lpstr>
      <vt:lpstr>INTRODUCTION</vt:lpstr>
      <vt:lpstr>SET THE LORD BEFORE YOU THROUGH GOD'S CREATION  </vt:lpstr>
      <vt:lpstr>SET THE LORD BEFORE YOU THROUGH GOD'S CREATION  </vt:lpstr>
      <vt:lpstr>SET THE LORD BEFORE YOU THROUGH GOD'S CREATION  </vt:lpstr>
      <vt:lpstr>SET THE LORD BEFORE YOU THROUGH GOD'S CREATION</vt:lpstr>
      <vt:lpstr>SET THE LORD BEFORE YOU THROUGH GOD'S REVELATION</vt:lpstr>
      <vt:lpstr>SET THE LORD BEFORE YOU THROUGH GOD'S REVELATION</vt:lpstr>
      <vt:lpstr>SET THE LORD BEFORE YOU THROUGH GOD'S REVELATION</vt:lpstr>
      <vt:lpstr>SET THE LORD BEFORE YOU THROUGH GOD'S REVELATION</vt:lpstr>
      <vt:lpstr>SET THE LORD BEFORE YOU THROUGH YOUR PRAYERS  </vt:lpstr>
      <vt:lpstr>SET THE LORD BEFORE YOU THROUGH YOUR PRAYERS  </vt:lpstr>
      <vt:lpstr>SET THE LORD BEFORE YOU THROUGH YOUR PRAYERS  </vt:lpstr>
      <vt:lpstr>SET THE LORD BEFORE YOU THROUGH YOUR FELLOWSHIP</vt:lpstr>
      <vt:lpstr>SET THE LORD BEFORE YOU THROUGH YOUR FELLOWSHIP</vt:lpstr>
      <vt:lpstr>SET THE LORD BEFORE YOU THROUGH YOUR FELLOWSHIP</vt:lpstr>
      <vt:lpstr>SET THE LORD BEFORE YOU THROUGH YOUR FELLOWSHIP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God In  His Place</dc:title>
  <dc:creator>Aarons</dc:creator>
  <cp:lastModifiedBy>Aarons</cp:lastModifiedBy>
  <cp:revision>7</cp:revision>
  <dcterms:created xsi:type="dcterms:W3CDTF">2015-06-23T17:53:15Z</dcterms:created>
  <dcterms:modified xsi:type="dcterms:W3CDTF">2015-06-29T03:03:13Z</dcterms:modified>
</cp:coreProperties>
</file>