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261780-089D-4BBC-9EB1-D1124C4F2433}"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276567894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61780-089D-4BBC-9EB1-D1124C4F2433}"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201206755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61780-089D-4BBC-9EB1-D1124C4F2433}"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295286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61780-089D-4BBC-9EB1-D1124C4F2433}"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113874024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61780-089D-4BBC-9EB1-D1124C4F2433}"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404804419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261780-089D-4BBC-9EB1-D1124C4F2433}"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9797772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61780-089D-4BBC-9EB1-D1124C4F2433}" type="datetimeFigureOut">
              <a:rPr lang="en-US" smtClean="0"/>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367963647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61780-089D-4BBC-9EB1-D1124C4F2433}" type="datetimeFigureOut">
              <a:rPr lang="en-US" smtClean="0"/>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61529845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61780-089D-4BBC-9EB1-D1124C4F2433}" type="datetimeFigureOut">
              <a:rPr lang="en-US" smtClean="0"/>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8916088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61780-089D-4BBC-9EB1-D1124C4F2433}"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382741951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61780-089D-4BBC-9EB1-D1124C4F2433}"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3832D-1A23-4C31-A97E-FB6187F1449B}" type="slidenum">
              <a:rPr lang="en-US" smtClean="0"/>
              <a:t>‹#›</a:t>
            </a:fld>
            <a:endParaRPr lang="en-US"/>
          </a:p>
        </p:txBody>
      </p:sp>
    </p:spTree>
    <p:extLst>
      <p:ext uri="{BB962C8B-B14F-4D97-AF65-F5344CB8AC3E}">
        <p14:creationId xmlns:p14="http://schemas.microsoft.com/office/powerpoint/2010/main" val="339304534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61780-089D-4BBC-9EB1-D1124C4F2433}" type="datetimeFigureOut">
              <a:rPr lang="en-US" smtClean="0"/>
              <a:t>2/22/2013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3832D-1A23-4C31-A97E-FB6187F1449B}" type="slidenum">
              <a:rPr lang="en-US" smtClean="0"/>
              <a:t>‹#›</a:t>
            </a:fld>
            <a:endParaRPr lang="en-US"/>
          </a:p>
        </p:txBody>
      </p:sp>
    </p:spTree>
    <p:extLst>
      <p:ext uri="{BB962C8B-B14F-4D97-AF65-F5344CB8AC3E}">
        <p14:creationId xmlns:p14="http://schemas.microsoft.com/office/powerpoint/2010/main" val="526563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7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noAutofit/>
          </a:bodyPr>
          <a:lstStyle/>
          <a:p>
            <a:r>
              <a:rPr lang="en-US" sz="7200" dirty="0" smtClean="0">
                <a:latin typeface="Algerian" pitchFamily="82" charset="0"/>
              </a:rPr>
              <a:t>“That You May Be Sincere”</a:t>
            </a:r>
            <a:endParaRPr lang="en-US" sz="7200" dirty="0">
              <a:latin typeface="Algerian" pitchFamily="82" charset="0"/>
            </a:endParaRPr>
          </a:p>
        </p:txBody>
      </p:sp>
      <p:sp>
        <p:nvSpPr>
          <p:cNvPr id="3" name="Subtitle 2"/>
          <p:cNvSpPr>
            <a:spLocks noGrp="1"/>
          </p:cNvSpPr>
          <p:nvPr>
            <p:ph type="subTitle" idx="1"/>
          </p:nvPr>
        </p:nvSpPr>
        <p:spPr/>
        <p:txBody>
          <a:bodyPr>
            <a:normAutofit/>
          </a:bodyPr>
          <a:lstStyle/>
          <a:p>
            <a:r>
              <a:rPr lang="en-US" sz="4400" b="1" dirty="0" smtClean="0">
                <a:solidFill>
                  <a:srgbClr val="C00000"/>
                </a:solidFill>
              </a:rPr>
              <a:t>The Characteristics Of Truly Sincere People.</a:t>
            </a:r>
            <a:endParaRPr lang="en-US" sz="4400" b="1" dirty="0">
              <a:solidFill>
                <a:srgbClr val="C00000"/>
              </a:solidFill>
            </a:endParaRPr>
          </a:p>
        </p:txBody>
      </p:sp>
    </p:spTree>
    <p:extLst>
      <p:ext uri="{BB962C8B-B14F-4D97-AF65-F5344CB8AC3E}">
        <p14:creationId xmlns:p14="http://schemas.microsoft.com/office/powerpoint/2010/main" val="247228154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Being blameless is equal to sincerity in our text.</a:t>
            </a:r>
          </a:p>
          <a:p>
            <a:r>
              <a:rPr lang="en-US" dirty="0" smtClean="0"/>
              <a:t>Is sincerity a part of your life?</a:t>
            </a:r>
          </a:p>
          <a:p>
            <a:r>
              <a:rPr lang="en-US" dirty="0" smtClean="0"/>
              <a:t>Are you consistent in your Christian duty?</a:t>
            </a:r>
          </a:p>
          <a:p>
            <a:r>
              <a:rPr lang="en-US" dirty="0" smtClean="0"/>
              <a:t>Many other attributes that describe a sincere person.</a:t>
            </a:r>
          </a:p>
          <a:p>
            <a:r>
              <a:rPr lang="en-US" dirty="0" smtClean="0"/>
              <a:t>Will you be found sincere and blameless?</a:t>
            </a:r>
            <a:endParaRPr lang="en-US" dirty="0"/>
          </a:p>
        </p:txBody>
      </p:sp>
    </p:spTree>
    <p:extLst>
      <p:ext uri="{BB962C8B-B14F-4D97-AF65-F5344CB8AC3E}">
        <p14:creationId xmlns:p14="http://schemas.microsoft.com/office/powerpoint/2010/main" val="49375431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28600" y="1143000"/>
            <a:ext cx="8686800" cy="5486400"/>
          </a:xfrm>
        </p:spPr>
        <p:txBody>
          <a:bodyPr>
            <a:normAutofit/>
          </a:bodyPr>
          <a:lstStyle/>
          <a:p>
            <a:r>
              <a:rPr lang="en-US" sz="3600" dirty="0" smtClean="0"/>
              <a:t>Sincerity is a quality that the Apostle Paul prayed about for the Philippians 1:9-10.</a:t>
            </a:r>
          </a:p>
          <a:p>
            <a:r>
              <a:rPr lang="en-US" sz="3600" dirty="0" smtClean="0"/>
              <a:t>“And this I pray, that your love may abound still more and more in real knowledge and all discernment, so that you may approve the things that are excellent, in order to be sincere and blameless until the day of Christ;”</a:t>
            </a:r>
          </a:p>
          <a:p>
            <a:r>
              <a:rPr lang="en-US" sz="3600" dirty="0" smtClean="0"/>
              <a:t>The Sincere Person Will Be:</a:t>
            </a:r>
            <a:endParaRPr lang="en-US" sz="3600" dirty="0"/>
          </a:p>
        </p:txBody>
      </p:sp>
    </p:spTree>
    <p:extLst>
      <p:ext uri="{BB962C8B-B14F-4D97-AF65-F5344CB8AC3E}">
        <p14:creationId xmlns:p14="http://schemas.microsoft.com/office/powerpoint/2010/main" val="297540631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MINDED</a:t>
            </a:r>
            <a:endParaRPr lang="en-US" dirty="0"/>
          </a:p>
        </p:txBody>
      </p:sp>
      <p:sp>
        <p:nvSpPr>
          <p:cNvPr id="3" name="Content Placeholder 2"/>
          <p:cNvSpPr>
            <a:spLocks noGrp="1"/>
          </p:cNvSpPr>
          <p:nvPr>
            <p:ph idx="1"/>
          </p:nvPr>
        </p:nvSpPr>
        <p:spPr/>
        <p:txBody>
          <a:bodyPr/>
          <a:lstStyle/>
          <a:p>
            <a:r>
              <a:rPr lang="en-US" dirty="0" smtClean="0"/>
              <a:t>Acts 7:57—Jews not willing to hear about the Christ, so they killed Stephen.</a:t>
            </a:r>
          </a:p>
          <a:p>
            <a:r>
              <a:rPr lang="en-US" dirty="0" smtClean="0"/>
              <a:t>Proverbs 18:13—he who gives answer before hearing is folly and shame to him.</a:t>
            </a:r>
          </a:p>
          <a:p>
            <a:r>
              <a:rPr lang="en-US" dirty="0" smtClean="0"/>
              <a:t>John 7:51—Our law does not judge a man, unless it first hears from him and knows what he is doing, does it?</a:t>
            </a:r>
          </a:p>
          <a:p>
            <a:r>
              <a:rPr lang="en-US" dirty="0" smtClean="0"/>
              <a:t>Matthew 13:15--the heart of the people dull</a:t>
            </a:r>
            <a:endParaRPr lang="en-US" dirty="0"/>
          </a:p>
        </p:txBody>
      </p:sp>
    </p:spTree>
    <p:extLst>
      <p:ext uri="{BB962C8B-B14F-4D97-AF65-F5344CB8AC3E}">
        <p14:creationId xmlns:p14="http://schemas.microsoft.com/office/powerpoint/2010/main" val="334573971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INVESTIGATES WHAT IS TOLD THEM</a:t>
            </a:r>
            <a:endParaRPr lang="en-US" dirty="0"/>
          </a:p>
        </p:txBody>
      </p:sp>
      <p:sp>
        <p:nvSpPr>
          <p:cNvPr id="3" name="Content Placeholder 2"/>
          <p:cNvSpPr>
            <a:spLocks noGrp="1"/>
          </p:cNvSpPr>
          <p:nvPr>
            <p:ph idx="1"/>
          </p:nvPr>
        </p:nvSpPr>
        <p:spPr/>
        <p:txBody>
          <a:bodyPr/>
          <a:lstStyle/>
          <a:p>
            <a:r>
              <a:rPr lang="en-US" dirty="0" smtClean="0"/>
              <a:t>1 Thessalonians 5:21—Examine everything carefully, hold fast to what is good.</a:t>
            </a:r>
          </a:p>
          <a:p>
            <a:r>
              <a:rPr lang="en-US" dirty="0" smtClean="0"/>
              <a:t>Acts 17:11—more noble minded searched scriptures to see if it was so.</a:t>
            </a:r>
          </a:p>
          <a:p>
            <a:r>
              <a:rPr lang="en-US" dirty="0" smtClean="0"/>
              <a:t>1 John 4:1—do not believe every spirit, but test the spirits to see if they are from God.</a:t>
            </a:r>
            <a:endParaRPr lang="en-US" dirty="0"/>
          </a:p>
        </p:txBody>
      </p:sp>
    </p:spTree>
    <p:extLst>
      <p:ext uri="{BB962C8B-B14F-4D97-AF65-F5344CB8AC3E}">
        <p14:creationId xmlns:p14="http://schemas.microsoft.com/office/powerpoint/2010/main" val="26992111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WILLING TO CHANGE IF WRONG</a:t>
            </a:r>
            <a:endParaRPr lang="en-US" dirty="0"/>
          </a:p>
        </p:txBody>
      </p:sp>
      <p:sp>
        <p:nvSpPr>
          <p:cNvPr id="3" name="Content Placeholder 2"/>
          <p:cNvSpPr>
            <a:spLocks noGrp="1"/>
          </p:cNvSpPr>
          <p:nvPr>
            <p:ph idx="1"/>
          </p:nvPr>
        </p:nvSpPr>
        <p:spPr/>
        <p:txBody>
          <a:bodyPr/>
          <a:lstStyle/>
          <a:p>
            <a:r>
              <a:rPr lang="en-US" dirty="0" smtClean="0"/>
              <a:t>Galatians 1:13-14—Paul talks of his former life when he persecuted Christians.</a:t>
            </a:r>
          </a:p>
          <a:p>
            <a:r>
              <a:rPr lang="en-US" dirty="0" smtClean="0"/>
              <a:t>Acts 16:13-14—Lydia responded to the preaching.</a:t>
            </a:r>
          </a:p>
          <a:p>
            <a:r>
              <a:rPr lang="en-US" dirty="0" smtClean="0"/>
              <a:t>Acts 19:1-5—Disciples of John when they learned of the Spirit were baptized into Christ.</a:t>
            </a:r>
            <a:endParaRPr lang="en-US" dirty="0"/>
          </a:p>
        </p:txBody>
      </p:sp>
    </p:spTree>
    <p:extLst>
      <p:ext uri="{BB962C8B-B14F-4D97-AF65-F5344CB8AC3E}">
        <p14:creationId xmlns:p14="http://schemas.microsoft.com/office/powerpoint/2010/main" val="400763195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TRUTH FIRST</a:t>
            </a:r>
            <a:endParaRPr lang="en-US" dirty="0"/>
          </a:p>
        </p:txBody>
      </p:sp>
      <p:sp>
        <p:nvSpPr>
          <p:cNvPr id="3" name="Content Placeholder 2"/>
          <p:cNvSpPr>
            <a:spLocks noGrp="1"/>
          </p:cNvSpPr>
          <p:nvPr>
            <p:ph idx="1"/>
          </p:nvPr>
        </p:nvSpPr>
        <p:spPr/>
        <p:txBody>
          <a:bodyPr/>
          <a:lstStyle/>
          <a:p>
            <a:r>
              <a:rPr lang="en-US" dirty="0" smtClean="0"/>
              <a:t>Proverbs 23:23—buy the truth and do not sell it.</a:t>
            </a:r>
          </a:p>
          <a:p>
            <a:r>
              <a:rPr lang="en-US" dirty="0" smtClean="0"/>
              <a:t>Matthew 10:37—he who loves anyone more than Jesus is not worthy of Jesus.</a:t>
            </a:r>
          </a:p>
          <a:p>
            <a:r>
              <a:rPr lang="en-US" dirty="0" smtClean="0"/>
              <a:t>Luke 9:59-62—the cost of discipleship.  Jesus said follow Me—there should be no excuses.</a:t>
            </a:r>
            <a:endParaRPr lang="en-US" dirty="0"/>
          </a:p>
        </p:txBody>
      </p:sp>
    </p:spTree>
    <p:extLst>
      <p:ext uri="{BB962C8B-B14F-4D97-AF65-F5344CB8AC3E}">
        <p14:creationId xmlns:p14="http://schemas.microsoft.com/office/powerpoint/2010/main" val="37209376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TWIST SCRIPTURES</a:t>
            </a:r>
            <a:endParaRPr lang="en-US" dirty="0"/>
          </a:p>
        </p:txBody>
      </p:sp>
      <p:sp>
        <p:nvSpPr>
          <p:cNvPr id="3" name="Content Placeholder 2"/>
          <p:cNvSpPr>
            <a:spLocks noGrp="1"/>
          </p:cNvSpPr>
          <p:nvPr>
            <p:ph idx="1"/>
          </p:nvPr>
        </p:nvSpPr>
        <p:spPr/>
        <p:txBody>
          <a:bodyPr/>
          <a:lstStyle/>
          <a:p>
            <a:r>
              <a:rPr lang="en-US" dirty="0" smtClean="0"/>
              <a:t>2 Peter 3:16—Paul’s writings hard to understand, but some twist them (wrest)</a:t>
            </a:r>
          </a:p>
          <a:p>
            <a:r>
              <a:rPr lang="en-US" dirty="0" smtClean="0"/>
              <a:t>2 Corinthians 2:17—many peddle the word of God not out of sincerity</a:t>
            </a:r>
          </a:p>
          <a:p>
            <a:r>
              <a:rPr lang="en-US" dirty="0" smtClean="0"/>
              <a:t>1 Peter 2:1-2—false teachers will cause destruction.</a:t>
            </a:r>
            <a:endParaRPr lang="en-US" dirty="0"/>
          </a:p>
        </p:txBody>
      </p:sp>
    </p:spTree>
    <p:extLst>
      <p:ext uri="{BB962C8B-B14F-4D97-AF65-F5344CB8AC3E}">
        <p14:creationId xmlns:p14="http://schemas.microsoft.com/office/powerpoint/2010/main" val="96887244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HARD TO DISTRACT</a:t>
            </a:r>
            <a:endParaRPr lang="en-US" dirty="0"/>
          </a:p>
        </p:txBody>
      </p:sp>
      <p:sp>
        <p:nvSpPr>
          <p:cNvPr id="3" name="Content Placeholder 2"/>
          <p:cNvSpPr>
            <a:spLocks noGrp="1"/>
          </p:cNvSpPr>
          <p:nvPr>
            <p:ph idx="1"/>
          </p:nvPr>
        </p:nvSpPr>
        <p:spPr/>
        <p:txBody>
          <a:bodyPr/>
          <a:lstStyle/>
          <a:p>
            <a:r>
              <a:rPr lang="en-US" dirty="0" smtClean="0"/>
              <a:t>James 4:4—friendship with the world makes one an enemy of God.</a:t>
            </a:r>
          </a:p>
          <a:p>
            <a:r>
              <a:rPr lang="en-US" dirty="0" smtClean="0"/>
              <a:t>1 Timothy 6:9-10—love of money root of all kinds of sin, but flee these things.</a:t>
            </a:r>
          </a:p>
          <a:p>
            <a:r>
              <a:rPr lang="en-US" dirty="0" smtClean="0"/>
              <a:t>Hebrews 12:2—fixing our gaze upon Jesus</a:t>
            </a:r>
            <a:endParaRPr lang="en-US" dirty="0"/>
          </a:p>
        </p:txBody>
      </p:sp>
    </p:spTree>
    <p:extLst>
      <p:ext uri="{BB962C8B-B14F-4D97-AF65-F5344CB8AC3E}">
        <p14:creationId xmlns:p14="http://schemas.microsoft.com/office/powerpoint/2010/main" val="52258078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CONSISTENT</a:t>
            </a:r>
            <a:endParaRPr lang="en-US" dirty="0"/>
          </a:p>
        </p:txBody>
      </p:sp>
      <p:sp>
        <p:nvSpPr>
          <p:cNvPr id="3" name="Content Placeholder 2"/>
          <p:cNvSpPr>
            <a:spLocks noGrp="1"/>
          </p:cNvSpPr>
          <p:nvPr>
            <p:ph idx="1"/>
          </p:nvPr>
        </p:nvSpPr>
        <p:spPr/>
        <p:txBody>
          <a:bodyPr/>
          <a:lstStyle/>
          <a:p>
            <a:r>
              <a:rPr lang="en-US" dirty="0" smtClean="0"/>
              <a:t>Matthew 15:7-9—you hypocrites, rightly did Isaiah prophesy---teach the doctrines of men.</a:t>
            </a:r>
          </a:p>
          <a:p>
            <a:r>
              <a:rPr lang="en-US" dirty="0" smtClean="0"/>
              <a:t>Titus 1:16—profess to know Jesus, but their deeds deny Him.</a:t>
            </a:r>
          </a:p>
          <a:p>
            <a:r>
              <a:rPr lang="en-US" dirty="0" smtClean="0"/>
              <a:t>Philippians 1:16—some preach Jesus out of love.</a:t>
            </a:r>
          </a:p>
          <a:p>
            <a:r>
              <a:rPr lang="en-US" dirty="0" smtClean="0"/>
              <a:t>1 Timothy 4:16—pay close attention to yourself and those who hear you.</a:t>
            </a:r>
            <a:endParaRPr lang="en-US" dirty="0"/>
          </a:p>
        </p:txBody>
      </p:sp>
    </p:spTree>
    <p:extLst>
      <p:ext uri="{BB962C8B-B14F-4D97-AF65-F5344CB8AC3E}">
        <p14:creationId xmlns:p14="http://schemas.microsoft.com/office/powerpoint/2010/main" val="36594622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450</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“That You May Be Sincere”</vt:lpstr>
      <vt:lpstr>INTRODUCTION</vt:lpstr>
      <vt:lpstr>OPEN MINDED</vt:lpstr>
      <vt:lpstr>INVESTIGATES WHAT IS TOLD THEM</vt:lpstr>
      <vt:lpstr>WILLING TO CHANGE IF WRONG</vt:lpstr>
      <vt:lpstr>PLACE TRUTH FIRST</vt:lpstr>
      <vt:lpstr>NOT TWIST SCRIPTURES</vt:lpstr>
      <vt:lpstr>BE HARD TO DISTRACT</vt:lpstr>
      <vt:lpstr>BE CONSISTENT</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You May Be Sincere</dc:title>
  <dc:creator>Aarons</dc:creator>
  <cp:lastModifiedBy>Aarons</cp:lastModifiedBy>
  <cp:revision>7</cp:revision>
  <dcterms:created xsi:type="dcterms:W3CDTF">2013-02-23T01:09:16Z</dcterms:created>
  <dcterms:modified xsi:type="dcterms:W3CDTF">2013-02-23T03:20:10Z</dcterms:modified>
</cp:coreProperties>
</file>