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02" r:id="rId45"/>
    <p:sldId id="303" r:id="rId46"/>
    <p:sldId id="304" r:id="rId47"/>
    <p:sldId id="305" r:id="rId48"/>
    <p:sldId id="38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1" r:id="rId73"/>
    <p:sldId id="330" r:id="rId74"/>
    <p:sldId id="332" r:id="rId75"/>
    <p:sldId id="333" r:id="rId76"/>
    <p:sldId id="334" r:id="rId77"/>
    <p:sldId id="335" r:id="rId78"/>
    <p:sldId id="336" r:id="rId79"/>
    <p:sldId id="337" r:id="rId80"/>
    <p:sldId id="338" r:id="rId81"/>
    <p:sldId id="339" r:id="rId82"/>
    <p:sldId id="404" r:id="rId83"/>
    <p:sldId id="341" r:id="rId84"/>
    <p:sldId id="387" r:id="rId85"/>
    <p:sldId id="388" r:id="rId86"/>
    <p:sldId id="389" r:id="rId87"/>
    <p:sldId id="390" r:id="rId88"/>
    <p:sldId id="392" r:id="rId89"/>
    <p:sldId id="393" r:id="rId90"/>
    <p:sldId id="394" r:id="rId91"/>
    <p:sldId id="395" r:id="rId92"/>
    <p:sldId id="396" r:id="rId93"/>
    <p:sldId id="397" r:id="rId94"/>
    <p:sldId id="398" r:id="rId95"/>
    <p:sldId id="399" r:id="rId96"/>
    <p:sldId id="400" r:id="rId97"/>
    <p:sldId id="401" r:id="rId98"/>
    <p:sldId id="402"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403" r:id="rId116"/>
    <p:sldId id="372" r:id="rId117"/>
    <p:sldId id="373" r:id="rId118"/>
  </p:sldIdLst>
  <p:sldSz cx="9144000" cy="6858000" type="screen4x3"/>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0FF00"/>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1"/>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6"/>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E4A15-21F4-4B23-B2FB-8A77B8D61D36}"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4"/>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4"/>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E4A15-21F4-4B23-B2FB-8A77B8D61D36}"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4645028" y="2174876"/>
            <a:ext cx="4041775" cy="3951288"/>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E4A15-21F4-4B23-B2FB-8A77B8D61D36}" type="datetimeFigureOut">
              <a:rPr lang="en-US" smtClean="0"/>
              <a:pPr/>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E4A15-21F4-4B23-B2FB-8A77B8D61D36}" type="datetimeFigureOut">
              <a:rPr lang="en-US" smtClean="0"/>
              <a:pPr/>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E4A15-21F4-4B23-B2FB-8A77B8D61D36}" type="datetimeFigureOut">
              <a:rPr lang="en-US" smtClean="0"/>
              <a:pPr/>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4"/>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E4A15-21F4-4B23-B2FB-8A77B8D61D36}"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E4A15-21F4-4B23-B2FB-8A77B8D61D36}"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4"/>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4"/>
          </a:xfrm>
          <a:prstGeom prst="rect">
            <a:avLst/>
          </a:prstGeom>
        </p:spPr>
        <p:txBody>
          <a:bodyPr vert="horz" lIns="130622" tIns="65311" rIns="130622" bIns="65311" rtlCol="0" anchor="ctr"/>
          <a:lstStyle>
            <a:lvl1pPr algn="l">
              <a:defRPr sz="1700">
                <a:solidFill>
                  <a:schemeClr val="tx1">
                    <a:tint val="75000"/>
                  </a:schemeClr>
                </a:solidFill>
              </a:defRPr>
            </a:lvl1pPr>
          </a:lstStyle>
          <a:p>
            <a:fld id="{563E4A15-21F4-4B23-B2FB-8A77B8D61D36}" type="datetimeFigureOut">
              <a:rPr lang="en-US" smtClean="0"/>
              <a:pPr/>
              <a:t>4/19/2015</a:t>
            </a:fld>
            <a:endParaRPr lang="en-US"/>
          </a:p>
        </p:txBody>
      </p:sp>
      <p:sp>
        <p:nvSpPr>
          <p:cNvPr id="5" name="Footer Placeholder 4"/>
          <p:cNvSpPr>
            <a:spLocks noGrp="1"/>
          </p:cNvSpPr>
          <p:nvPr>
            <p:ph type="ftr" sz="quarter" idx="3"/>
          </p:nvPr>
        </p:nvSpPr>
        <p:spPr>
          <a:xfrm>
            <a:off x="3124200" y="6356351"/>
            <a:ext cx="2895600" cy="365124"/>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4"/>
          </a:xfrm>
          <a:prstGeom prst="rect">
            <a:avLst/>
          </a:prstGeom>
        </p:spPr>
        <p:txBody>
          <a:bodyPr vert="horz" lIns="130622" tIns="65311" rIns="130622" bIns="65311" rtlCol="0" anchor="ctr"/>
          <a:lstStyle>
            <a:lvl1pPr algn="r">
              <a:defRPr sz="1700">
                <a:solidFill>
                  <a:schemeClr val="tx1">
                    <a:tint val="75000"/>
                  </a:schemeClr>
                </a:solidFill>
              </a:defRPr>
            </a:lvl1pPr>
          </a:lstStyle>
          <a:p>
            <a:fld id="{CCBD9297-B6C7-4FDD-8D92-B60FBC06B1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lacecard"/>
          <p:cNvPicPr>
            <a:picLocks noGrp="1" noChangeAspect="1" noChangeArrowheads="1"/>
          </p:cNvPicPr>
          <p:nvPr>
            <p:ph idx="1"/>
          </p:nvPr>
        </p:nvPicPr>
        <p:blipFill>
          <a:blip r:embed="rId2" cstate="print"/>
          <a:srcRect/>
          <a:stretch>
            <a:fillRect/>
          </a:stretch>
        </p:blipFill>
        <p:spPr>
          <a:xfrm>
            <a:off x="1095377" y="1"/>
            <a:ext cx="7019785" cy="6858000"/>
          </a:xfr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417639"/>
          </a:xfrm>
        </p:spPr>
        <p:txBody>
          <a:bodyPr>
            <a:noAutofit/>
          </a:bodyPr>
          <a:lstStyle/>
          <a:p>
            <a:pPr eaLnBrk="1" hangingPunct="1"/>
            <a:r>
              <a:rPr lang="en-US" sz="4400" dirty="0" smtClean="0">
                <a:solidFill>
                  <a:srgbClr val="FFFF00"/>
                </a:solidFill>
                <a:latin typeface="Tahoma" pitchFamily="32" charset="0"/>
                <a:cs typeface="Tahoma" pitchFamily="32" charset="0"/>
              </a:rPr>
              <a:t>Jesus overcame every temptation</a:t>
            </a:r>
            <a:br>
              <a:rPr lang="en-US" sz="4400" dirty="0" smtClean="0">
                <a:solidFill>
                  <a:srgbClr val="FFFF00"/>
                </a:solidFill>
                <a:latin typeface="Tahoma" pitchFamily="32" charset="0"/>
                <a:cs typeface="Tahoma" pitchFamily="32" charset="0"/>
              </a:rPr>
            </a:br>
            <a:r>
              <a:rPr lang="en-US" sz="4400" dirty="0" smtClean="0">
                <a:solidFill>
                  <a:srgbClr val="FFFF00"/>
                </a:solidFill>
                <a:latin typeface="Tahoma" pitchFamily="32" charset="0"/>
                <a:cs typeface="Tahoma" pitchFamily="32" charset="0"/>
              </a:rPr>
              <a:t>of the Devil with Scripture!</a:t>
            </a:r>
          </a:p>
        </p:txBody>
      </p:sp>
      <p:sp>
        <p:nvSpPr>
          <p:cNvPr id="11267" name="Rectangle 3"/>
          <p:cNvSpPr>
            <a:spLocks noGrp="1" noChangeArrowheads="1"/>
          </p:cNvSpPr>
          <p:nvPr>
            <p:ph type="body" idx="1"/>
          </p:nvPr>
        </p:nvSpPr>
        <p:spPr>
          <a:xfrm>
            <a:off x="0" y="1600731"/>
            <a:ext cx="9144000" cy="4724136"/>
          </a:xfrm>
        </p:spPr>
        <p:txBody>
          <a:bodyPr>
            <a:normAutofit fontScale="92500" lnSpcReduction="20000"/>
          </a:bodyPr>
          <a:lstStyle/>
          <a:p>
            <a:pPr algn="ctr" eaLnBrk="1" hangingPunct="1">
              <a:buFontTx/>
              <a:buNone/>
            </a:pPr>
            <a:r>
              <a:rPr lang="en-US" sz="6900" dirty="0" smtClean="0">
                <a:solidFill>
                  <a:srgbClr val="00FF00"/>
                </a:solidFill>
                <a:latin typeface="Tahoma" pitchFamily="32" charset="0"/>
                <a:cs typeface="Tahoma" pitchFamily="32" charset="0"/>
              </a:rPr>
              <a:t>Matthew 4:10</a:t>
            </a:r>
          </a:p>
          <a:p>
            <a:pPr algn="ctr" eaLnBrk="1" hangingPunct="1">
              <a:buFontTx/>
              <a:buNone/>
            </a:pPr>
            <a:r>
              <a:rPr lang="en-US" sz="5700" dirty="0" smtClean="0">
                <a:solidFill>
                  <a:schemeClr val="bg1"/>
                </a:solidFill>
                <a:latin typeface="Tahoma" pitchFamily="32" charset="0"/>
                <a:cs typeface="Tahoma" pitchFamily="32" charset="0"/>
              </a:rPr>
              <a:t> Then Jesus said to him, "Go, Satan! For </a:t>
            </a:r>
            <a:r>
              <a:rPr lang="en-US" sz="5700" u="sng" dirty="0" smtClean="0">
                <a:solidFill>
                  <a:srgbClr val="00FF00"/>
                </a:solidFill>
                <a:latin typeface="Tahoma" pitchFamily="32" charset="0"/>
                <a:cs typeface="Tahoma" pitchFamily="32" charset="0"/>
              </a:rPr>
              <a:t>it is written</a:t>
            </a:r>
            <a:r>
              <a:rPr lang="en-US" sz="5700" dirty="0" smtClean="0">
                <a:solidFill>
                  <a:schemeClr val="bg1"/>
                </a:solidFill>
                <a:latin typeface="Tahoma" pitchFamily="32" charset="0"/>
                <a:cs typeface="Tahoma" pitchFamily="32" charset="0"/>
              </a:rPr>
              <a:t>, 'YOU SHALL WORSHIP THE LORD YOUR GOD, AND SERVE HIM ONLY.'"</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57401" y="609866"/>
            <a:ext cx="8229203" cy="6248134"/>
          </a:xfrm>
        </p:spPr>
        <p:txBody>
          <a:bodyPr/>
          <a:lstStyle/>
          <a:p>
            <a:pPr algn="ctr" eaLnBrk="1" hangingPunct="1">
              <a:buFontTx/>
              <a:buNone/>
            </a:pPr>
            <a:r>
              <a:rPr lang="en-US" sz="6900" smtClean="0">
                <a:solidFill>
                  <a:schemeClr val="bg1"/>
                </a:solidFill>
                <a:latin typeface="Tahoma" pitchFamily="32" charset="0"/>
                <a:cs typeface="Tahoma" pitchFamily="32" charset="0"/>
              </a:rPr>
              <a:t>What we </a:t>
            </a:r>
            <a:r>
              <a:rPr lang="en-US" sz="6900" smtClean="0">
                <a:solidFill>
                  <a:srgbClr val="FFFF00"/>
                </a:solidFill>
                <a:latin typeface="Tahoma" pitchFamily="32" charset="0"/>
                <a:cs typeface="Tahoma" pitchFamily="32" charset="0"/>
              </a:rPr>
              <a:t>see</a:t>
            </a:r>
            <a:r>
              <a:rPr lang="en-US" sz="6900" smtClean="0">
                <a:solidFill>
                  <a:schemeClr val="bg1"/>
                </a:solidFill>
                <a:latin typeface="Tahoma" pitchFamily="32" charset="0"/>
                <a:cs typeface="Tahoma" pitchFamily="32" charset="0"/>
              </a:rPr>
              <a:t> and </a:t>
            </a:r>
            <a:r>
              <a:rPr lang="en-US" sz="6900" smtClean="0">
                <a:solidFill>
                  <a:srgbClr val="FFFF00"/>
                </a:solidFill>
                <a:latin typeface="Tahoma" pitchFamily="32" charset="0"/>
                <a:cs typeface="Tahoma" pitchFamily="32" charset="0"/>
              </a:rPr>
              <a:t>hear</a:t>
            </a:r>
            <a:r>
              <a:rPr lang="en-US" sz="6900" smtClean="0">
                <a:solidFill>
                  <a:schemeClr val="bg1"/>
                </a:solidFill>
                <a:latin typeface="Tahoma" pitchFamily="32" charset="0"/>
                <a:cs typeface="Tahoma" pitchFamily="32" charset="0"/>
              </a:rPr>
              <a:t> …</a:t>
            </a:r>
          </a:p>
          <a:p>
            <a:pPr algn="ctr" eaLnBrk="1" hangingPunct="1">
              <a:buFontTx/>
              <a:buNone/>
            </a:pPr>
            <a:endParaRPr lang="en-US" sz="3400"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calcmode="lin" valueType="num">
                                      <p:cBhvr additive="base">
                                        <p:cTn id="7" dur="500" fill="hold"/>
                                        <p:tgtEl>
                                          <p:spTgt spid="1013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37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57401" y="609866"/>
            <a:ext cx="8229203" cy="6248134"/>
          </a:xfrm>
        </p:spPr>
        <p:txBody>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a:t>
            </a:r>
            <a:r>
              <a:rPr lang="en-US" sz="6900" smtClean="0">
                <a:solidFill>
                  <a:srgbClr val="FFFF00"/>
                </a:solidFill>
                <a:latin typeface="Tahoma" pitchFamily="32" charset="0"/>
                <a:cs typeface="Tahoma" pitchFamily="32" charset="0"/>
              </a:rPr>
              <a:t>think</a:t>
            </a:r>
            <a:r>
              <a:rPr lang="en-US" sz="6900" smtClean="0">
                <a:solidFill>
                  <a:schemeClr val="bg1"/>
                </a:solidFill>
                <a:latin typeface="Tahoma" pitchFamily="32" charset="0"/>
                <a:cs typeface="Tahoma" pitchFamily="32" charset="0"/>
              </a:rPr>
              <a:t>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1379">
                                            <p:txEl>
                                              <p:pRg st="2" end="2"/>
                                            </p:txEl>
                                          </p:spTgt>
                                        </p:tgtEl>
                                        <p:attrNameLst>
                                          <p:attrName>style.visibility</p:attrName>
                                        </p:attrNameLst>
                                      </p:cBhvr>
                                      <p:to>
                                        <p:strVal val="visible"/>
                                      </p:to>
                                    </p:set>
                                    <p:anim calcmode="lin" valueType="num">
                                      <p:cBhvr additive="base">
                                        <p:cTn id="7" dur="500" fill="hold"/>
                                        <p:tgtEl>
                                          <p:spTgt spid="10137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3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57401" y="609866"/>
            <a:ext cx="8229203" cy="6248134"/>
          </a:xfrm>
        </p:spPr>
        <p:txBody>
          <a:bodyPr>
            <a:normAutofit fontScale="92500" lnSpcReduction="10000"/>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think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What we </a:t>
            </a:r>
            <a:r>
              <a:rPr lang="en-US" sz="6900" smtClean="0">
                <a:solidFill>
                  <a:srgbClr val="FFFF00"/>
                </a:solidFill>
                <a:latin typeface="Tahoma" pitchFamily="32" charset="0"/>
                <a:cs typeface="Tahoma" pitchFamily="32" charset="0"/>
              </a:rPr>
              <a:t>think</a:t>
            </a:r>
            <a:r>
              <a:rPr lang="en-US" sz="6900" smtClean="0">
                <a:solidFill>
                  <a:schemeClr val="bg1"/>
                </a:solidFill>
                <a:latin typeface="Tahoma" pitchFamily="32" charset="0"/>
                <a:cs typeface="Tahoma" pitchFamily="32" charset="0"/>
              </a:rPr>
              <a:t> …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1379">
                                            <p:txEl>
                                              <p:pRg st="4" end="4"/>
                                            </p:txEl>
                                          </p:spTgt>
                                        </p:tgtEl>
                                        <p:attrNameLst>
                                          <p:attrName>style.visibility</p:attrName>
                                        </p:attrNameLst>
                                      </p:cBhvr>
                                      <p:to>
                                        <p:strVal val="visible"/>
                                      </p:to>
                                    </p:set>
                                    <p:anim calcmode="lin" valueType="num">
                                      <p:cBhvr additive="base">
                                        <p:cTn id="7" dur="500" fill="hold"/>
                                        <p:tgtEl>
                                          <p:spTgt spid="101379">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3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57401" y="609866"/>
            <a:ext cx="8229203" cy="6248134"/>
          </a:xfrm>
        </p:spPr>
        <p:txBody>
          <a:bodyPr>
            <a:normAutofit fontScale="77500" lnSpcReduction="20000"/>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think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What we think …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a:t>
            </a:r>
            <a:r>
              <a:rPr lang="en-US" sz="6900" smtClean="0">
                <a:solidFill>
                  <a:srgbClr val="FFFF00"/>
                </a:solidFill>
                <a:latin typeface="Tahoma" pitchFamily="32" charset="0"/>
                <a:cs typeface="Tahoma" pitchFamily="32" charset="0"/>
              </a:rPr>
              <a:t>say</a:t>
            </a:r>
            <a:r>
              <a:rPr lang="en-US" sz="6900" smtClean="0">
                <a:solidFill>
                  <a:schemeClr val="bg1"/>
                </a:solidFill>
                <a:latin typeface="Tahoma" pitchFamily="32" charset="0"/>
                <a:cs typeface="Tahoma" pitchFamily="32" charset="0"/>
              </a:rPr>
              <a:t> and </a:t>
            </a:r>
            <a:r>
              <a:rPr lang="en-US" sz="6900" smtClean="0">
                <a:solidFill>
                  <a:srgbClr val="FFFF00"/>
                </a:solidFill>
                <a:latin typeface="Tahoma" pitchFamily="32" charset="0"/>
                <a:cs typeface="Tahoma" pitchFamily="32" charset="0"/>
              </a:rPr>
              <a:t>do</a:t>
            </a: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1379">
                                            <p:txEl>
                                              <p:pRg st="6" end="6"/>
                                            </p:txEl>
                                          </p:spTgt>
                                        </p:tgtEl>
                                        <p:attrNameLst>
                                          <p:attrName>style.visibility</p:attrName>
                                        </p:attrNameLst>
                                      </p:cBhvr>
                                      <p:to>
                                        <p:strVal val="visible"/>
                                      </p:to>
                                    </p:set>
                                    <p:anim calcmode="lin" valueType="num">
                                      <p:cBhvr additive="base">
                                        <p:cTn id="7" dur="5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57401" y="609867"/>
            <a:ext cx="8229203" cy="5516562"/>
          </a:xfrm>
        </p:spPr>
        <p:txBody>
          <a:bodyPr>
            <a:normAutofit fontScale="77500" lnSpcReduction="20000"/>
          </a:bodyPr>
          <a:lstStyle/>
          <a:p>
            <a:pPr algn="ctr" eaLnBrk="1" hangingPunct="1">
              <a:buFontTx/>
              <a:buNone/>
            </a:pPr>
            <a:r>
              <a:rPr lang="en-US" sz="6300" smtClean="0">
                <a:solidFill>
                  <a:schemeClr val="bg1"/>
                </a:solidFill>
                <a:latin typeface="Tahoma" pitchFamily="32" charset="0"/>
                <a:cs typeface="Tahoma" pitchFamily="32" charset="0"/>
              </a:rPr>
              <a:t>If we are lusting after what we see in this world or listening to the lies of the devil, we will be deceived in what we believe, we will likely repeat the lies of the devil to others, and practice sin which will condemn our souls!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99"/>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all power and signs and false wonders, and with all the deception of wickedness 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99"/>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deception of wickedness 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143000"/>
          </a:xfrm>
        </p:spPr>
        <p:txBody>
          <a:bodyPr>
            <a:normAutofit/>
          </a:bodyPr>
          <a:lstStyle/>
          <a:p>
            <a:pPr eaLnBrk="1" hangingPunct="1"/>
            <a:r>
              <a:rPr lang="en-US" sz="4400" dirty="0" smtClean="0">
                <a:solidFill>
                  <a:srgbClr val="FFFF00"/>
                </a:solidFill>
                <a:latin typeface="Tahoma" pitchFamily="32" charset="0"/>
                <a:cs typeface="Tahoma" pitchFamily="32" charset="0"/>
              </a:rPr>
              <a:t>The Bible says you can resist him!</a:t>
            </a:r>
          </a:p>
        </p:txBody>
      </p:sp>
      <p:sp>
        <p:nvSpPr>
          <p:cNvPr id="12291" name="Rectangle 3"/>
          <p:cNvSpPr>
            <a:spLocks noGrp="1" noChangeArrowheads="1"/>
          </p:cNvSpPr>
          <p:nvPr>
            <p:ph type="body" idx="1"/>
          </p:nvPr>
        </p:nvSpPr>
        <p:spPr>
          <a:xfrm>
            <a:off x="457401" y="1206501"/>
            <a:ext cx="8229203" cy="4919928"/>
          </a:xfrm>
        </p:spPr>
        <p:txBody>
          <a:bodyPr>
            <a:normAutofit fontScale="85000" lnSpcReduction="20000"/>
          </a:bodyPr>
          <a:lstStyle/>
          <a:p>
            <a:pPr algn="ctr" eaLnBrk="1" hangingPunct="1">
              <a:lnSpc>
                <a:spcPct val="90000"/>
              </a:lnSpc>
              <a:buFontTx/>
              <a:buNone/>
            </a:pPr>
            <a:r>
              <a:rPr lang="en-US" sz="6900" dirty="0" smtClean="0">
                <a:solidFill>
                  <a:srgbClr val="00FF00"/>
                </a:solidFill>
                <a:latin typeface="Tahoma" pitchFamily="32" charset="0"/>
                <a:cs typeface="Tahoma" pitchFamily="32" charset="0"/>
              </a:rPr>
              <a:t>James 4:7-8a</a:t>
            </a:r>
          </a:p>
          <a:p>
            <a:pPr algn="ctr" eaLnBrk="1" hangingPunct="1">
              <a:lnSpc>
                <a:spcPct val="90000"/>
              </a:lnSpc>
              <a:buFontTx/>
              <a:buNone/>
            </a:pPr>
            <a:r>
              <a:rPr lang="en-US" sz="6900" dirty="0" smtClean="0">
                <a:solidFill>
                  <a:schemeClr val="bg1"/>
                </a:solidFill>
                <a:latin typeface="Tahoma" pitchFamily="32" charset="0"/>
                <a:cs typeface="Tahoma" pitchFamily="32" charset="0"/>
              </a:rPr>
              <a:t> “</a:t>
            </a:r>
            <a:r>
              <a:rPr lang="en-US" sz="6900" dirty="0" smtClean="0">
                <a:solidFill>
                  <a:srgbClr val="00FF00"/>
                </a:solidFill>
                <a:latin typeface="Tahoma" pitchFamily="32" charset="0"/>
                <a:cs typeface="Tahoma" pitchFamily="32" charset="0"/>
              </a:rPr>
              <a:t>Submit therefore to God</a:t>
            </a:r>
            <a:r>
              <a:rPr lang="en-US" sz="6900" dirty="0" smtClean="0">
                <a:solidFill>
                  <a:schemeClr val="bg1"/>
                </a:solidFill>
                <a:latin typeface="Tahoma" pitchFamily="32" charset="0"/>
                <a:cs typeface="Tahoma" pitchFamily="32" charset="0"/>
              </a:rPr>
              <a:t>.  </a:t>
            </a:r>
            <a:r>
              <a:rPr lang="en-US" sz="6900" u="sng" dirty="0" smtClean="0">
                <a:solidFill>
                  <a:schemeClr val="bg1"/>
                </a:solidFill>
                <a:latin typeface="Tahoma" pitchFamily="32" charset="0"/>
                <a:cs typeface="Tahoma" pitchFamily="32" charset="0"/>
              </a:rPr>
              <a:t>Resist the </a:t>
            </a:r>
            <a:r>
              <a:rPr lang="en-US" sz="6900" u="sng" dirty="0" smtClean="0">
                <a:solidFill>
                  <a:srgbClr val="FF66CC"/>
                </a:solidFill>
                <a:latin typeface="Tahoma" pitchFamily="32" charset="0"/>
                <a:cs typeface="Tahoma" pitchFamily="32" charset="0"/>
              </a:rPr>
              <a:t>devil</a:t>
            </a:r>
            <a:r>
              <a:rPr lang="en-US" sz="6900" dirty="0" smtClean="0">
                <a:solidFill>
                  <a:schemeClr val="bg1"/>
                </a:solidFill>
                <a:latin typeface="Tahoma" pitchFamily="32" charset="0"/>
                <a:cs typeface="Tahoma" pitchFamily="32" charset="0"/>
              </a:rPr>
              <a:t> and </a:t>
            </a:r>
            <a:r>
              <a:rPr lang="en-US" sz="6900" dirty="0" smtClean="0">
                <a:solidFill>
                  <a:srgbClr val="00FF00"/>
                </a:solidFill>
                <a:latin typeface="Tahoma" pitchFamily="32" charset="0"/>
                <a:cs typeface="Tahoma" pitchFamily="32" charset="0"/>
              </a:rPr>
              <a:t>he will flee</a:t>
            </a:r>
            <a:r>
              <a:rPr lang="en-US" sz="6900" dirty="0" smtClean="0">
                <a:solidFill>
                  <a:schemeClr val="bg1"/>
                </a:solidFill>
                <a:latin typeface="Tahoma" pitchFamily="32" charset="0"/>
                <a:cs typeface="Tahoma" pitchFamily="32" charset="0"/>
              </a:rPr>
              <a:t> from you.  Draw near to God and He will draw near to you.”</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chemeClr val="bg1"/>
                </a:solidFill>
                <a:latin typeface="Tahoma" pitchFamily="32" charset="0"/>
                <a:cs typeface="Tahoma" pitchFamily="32" charset="0"/>
              </a:rPr>
              <a:t>the truth, but took pleasure in wickedness”.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took pleasure in wickedness”.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
        <p:nvSpPr>
          <p:cNvPr id="4" name="Oval 4"/>
          <p:cNvSpPr>
            <a:spLocks noChangeArrowheads="1"/>
          </p:cNvSpPr>
          <p:nvPr/>
        </p:nvSpPr>
        <p:spPr bwMode="auto">
          <a:xfrm>
            <a:off x="3581400" y="4953000"/>
            <a:ext cx="3810000" cy="609866"/>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
        <p:nvSpPr>
          <p:cNvPr id="4" name="Oval 4"/>
          <p:cNvSpPr>
            <a:spLocks noChangeArrowheads="1"/>
          </p:cNvSpPr>
          <p:nvPr/>
        </p:nvSpPr>
        <p:spPr bwMode="auto">
          <a:xfrm>
            <a:off x="3581400" y="4953000"/>
            <a:ext cx="3810000" cy="609866"/>
          </a:xfrm>
          <a:prstGeom prst="ellipse">
            <a:avLst/>
          </a:prstGeom>
          <a:noFill/>
          <a:ln w="38100" algn="ctr">
            <a:solidFill>
              <a:srgbClr val="FFFF00"/>
            </a:solidFill>
            <a:round/>
            <a:headEnd/>
            <a:tailEnd/>
          </a:ln>
        </p:spPr>
        <p:txBody>
          <a:bodyPr lIns="130622" tIns="65311" rIns="130622" bIns="65311"/>
          <a:lstStyle/>
          <a:p>
            <a:endParaRPr lang="en-US"/>
          </a:p>
        </p:txBody>
      </p:sp>
      <p:sp>
        <p:nvSpPr>
          <p:cNvPr id="5" name="Oval 4"/>
          <p:cNvSpPr>
            <a:spLocks noChangeArrowheads="1"/>
          </p:cNvSpPr>
          <p:nvPr/>
        </p:nvSpPr>
        <p:spPr bwMode="auto">
          <a:xfrm>
            <a:off x="6705601" y="2667000"/>
            <a:ext cx="1447799" cy="609866"/>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2 Corinthians 5:10</a:t>
            </a:r>
          </a:p>
        </p:txBody>
      </p:sp>
      <p:sp>
        <p:nvSpPr>
          <p:cNvPr id="112643" name="Rectangle 3"/>
          <p:cNvSpPr>
            <a:spLocks noGrp="1" noChangeArrowheads="1"/>
          </p:cNvSpPr>
          <p:nvPr>
            <p:ph type="body" idx="1"/>
          </p:nvPr>
        </p:nvSpPr>
        <p:spPr/>
        <p:txBody>
          <a:bodyPr>
            <a:normAutofit fontScale="77500" lnSpcReduction="20000"/>
          </a:bodyPr>
          <a:lstStyle/>
          <a:p>
            <a:pPr algn="ctr" eaLnBrk="1" hangingPunct="1">
              <a:buFontTx/>
              <a:buNone/>
            </a:pPr>
            <a:r>
              <a:rPr lang="en-US" sz="5700" dirty="0" smtClean="0">
                <a:solidFill>
                  <a:schemeClr val="bg1"/>
                </a:solidFill>
                <a:latin typeface="Tahoma" pitchFamily="32" charset="0"/>
                <a:cs typeface="Tahoma" pitchFamily="32" charset="0"/>
              </a:rPr>
              <a:t>“For </a:t>
            </a:r>
            <a:r>
              <a:rPr lang="en-US" sz="5700" u="sng" dirty="0" smtClean="0">
                <a:solidFill>
                  <a:schemeClr val="bg1"/>
                </a:solidFill>
                <a:latin typeface="Tahoma" pitchFamily="32" charset="0"/>
                <a:cs typeface="Tahoma" pitchFamily="32" charset="0"/>
              </a:rPr>
              <a:t>we must all appear</a:t>
            </a:r>
            <a:r>
              <a:rPr lang="en-US" sz="5700" dirty="0" smtClean="0">
                <a:solidFill>
                  <a:schemeClr val="bg1"/>
                </a:solidFill>
                <a:latin typeface="Tahoma" pitchFamily="32" charset="0"/>
                <a:cs typeface="Tahoma" pitchFamily="32" charset="0"/>
              </a:rPr>
              <a:t> </a:t>
            </a:r>
            <a:r>
              <a:rPr lang="en-US" sz="5700" dirty="0" smtClean="0">
                <a:solidFill>
                  <a:srgbClr val="00B0F0"/>
                </a:solidFill>
                <a:latin typeface="Tahoma" pitchFamily="32" charset="0"/>
                <a:cs typeface="Tahoma" pitchFamily="32" charset="0"/>
              </a:rPr>
              <a:t>before the judgment seat of Christ</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so that each one may be recompensed</a:t>
            </a:r>
            <a:r>
              <a:rPr lang="en-US" sz="5700" dirty="0" smtClean="0">
                <a:solidFill>
                  <a:schemeClr val="bg1"/>
                </a:solidFill>
                <a:latin typeface="Tahoma" pitchFamily="32" charset="0"/>
                <a:cs typeface="Tahoma" pitchFamily="32" charset="0"/>
              </a:rPr>
              <a:t> for his </a:t>
            </a:r>
            <a:r>
              <a:rPr lang="en-US" sz="5700" dirty="0" smtClean="0">
                <a:solidFill>
                  <a:srgbClr val="FFFF00"/>
                </a:solidFill>
                <a:latin typeface="Tahoma" pitchFamily="32" charset="0"/>
                <a:cs typeface="Tahoma" pitchFamily="32" charset="0"/>
              </a:rPr>
              <a:t>deeds in the body</a:t>
            </a:r>
            <a:r>
              <a:rPr lang="en-US" sz="5700" dirty="0" smtClean="0">
                <a:solidFill>
                  <a:schemeClr val="bg1"/>
                </a:solidFill>
                <a:latin typeface="Tahoma" pitchFamily="32" charset="0"/>
                <a:cs typeface="Tahoma" pitchFamily="32" charset="0"/>
              </a:rPr>
              <a:t>, according to what he has done, whether good or bad.”</a:t>
            </a:r>
            <a:r>
              <a:rPr lang="en-US"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placecard"/>
          <p:cNvPicPr>
            <a:picLocks noGrp="1" noChangeAspect="1" noChangeArrowheads="1"/>
          </p:cNvPicPr>
          <p:nvPr>
            <p:ph idx="1"/>
          </p:nvPr>
        </p:nvPicPr>
        <p:blipFill>
          <a:blip r:embed="rId2" cstate="print"/>
          <a:srcRect/>
          <a:stretch>
            <a:fillRect/>
          </a:stretch>
        </p:blipFill>
        <p:spPr>
          <a:xfrm>
            <a:off x="1143002" y="228866"/>
            <a:ext cx="6629797" cy="6477000"/>
          </a:xfrm>
          <a:noFill/>
        </p:spPr>
      </p:pic>
      <p:sp>
        <p:nvSpPr>
          <p:cNvPr id="63491" name="Text Box 3"/>
          <p:cNvSpPr txBox="1">
            <a:spLocks noChangeArrowheads="1"/>
          </p:cNvSpPr>
          <p:nvPr/>
        </p:nvSpPr>
        <p:spPr bwMode="auto">
          <a:xfrm rot="261314">
            <a:off x="2819799" y="3364205"/>
            <a:ext cx="2691805" cy="916728"/>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
        <p:nvSpPr>
          <p:cNvPr id="63492" name="WordArt 4"/>
          <p:cNvSpPr>
            <a:spLocks noChangeArrowheads="1" noChangeShapeType="1" noTextEdit="1"/>
          </p:cNvSpPr>
          <p:nvPr/>
        </p:nvSpPr>
        <p:spPr bwMode="auto">
          <a:xfrm>
            <a:off x="228203" y="3276866"/>
            <a:ext cx="8687594" cy="2971271"/>
          </a:xfrm>
          <a:prstGeom prst="rect">
            <a:avLst/>
          </a:prstGeom>
        </p:spPr>
        <p:txBody>
          <a:bodyPr wrap="none" fromWordArt="1">
            <a:prstTxWarp prst="textCanDown">
              <a:avLst>
                <a:gd name="adj" fmla="val 33333"/>
              </a:avLst>
            </a:prstTxWarp>
          </a:bodyPr>
          <a:lstStyle/>
          <a:p>
            <a:pPr algn="ctr"/>
            <a:r>
              <a:rPr lang="en-US" sz="5100" b="1" kern="10" dirty="0" smtClean="0">
                <a:ln w="9525">
                  <a:solidFill>
                    <a:srgbClr val="000000"/>
                  </a:solidFill>
                  <a:round/>
                  <a:headEnd/>
                  <a:tailEnd/>
                </a:ln>
                <a:solidFill>
                  <a:srgbClr val="FFFF00"/>
                </a:solidFill>
                <a:latin typeface="Times New Roman"/>
                <a:cs typeface="Times New Roman"/>
              </a:rPr>
              <a:t> Give </a:t>
            </a:r>
            <a:r>
              <a:rPr lang="en-US" sz="5100" b="1" kern="10" dirty="0">
                <a:ln w="9525">
                  <a:solidFill>
                    <a:srgbClr val="000000"/>
                  </a:solidFill>
                  <a:round/>
                  <a:headEnd/>
                  <a:tailEnd/>
                </a:ln>
                <a:solidFill>
                  <a:srgbClr val="FFFF00"/>
                </a:solidFill>
                <a:latin typeface="Times New Roman"/>
                <a:cs typeface="Times New Roman"/>
              </a:rPr>
              <a:t>No Place To </a:t>
            </a:r>
            <a:r>
              <a:rPr lang="en-US" sz="5100" b="1" kern="10" dirty="0" smtClean="0">
                <a:ln w="9525">
                  <a:solidFill>
                    <a:srgbClr val="000000"/>
                  </a:solidFill>
                  <a:round/>
                  <a:headEnd/>
                  <a:tailEnd/>
                </a:ln>
                <a:solidFill>
                  <a:srgbClr val="FFFF00"/>
                </a:solidFill>
                <a:latin typeface="Times New Roman"/>
                <a:cs typeface="Times New Roman"/>
              </a:rPr>
              <a:t>The Devil l</a:t>
            </a:r>
            <a:endParaRPr lang="en-US" sz="5100" b="1" kern="10" dirty="0">
              <a:ln w="9525">
                <a:solidFill>
                  <a:srgbClr val="000000"/>
                </a:solidFill>
                <a:round/>
                <a:headEnd/>
                <a:tailEnd/>
              </a:ln>
              <a:solidFill>
                <a:srgbClr val="FFFF00"/>
              </a:solidFill>
              <a:latin typeface="Times New Roman"/>
              <a:cs typeface="Times New Roman"/>
            </a:endParaRPr>
          </a:p>
        </p:txBody>
      </p:sp>
      <p:sp>
        <p:nvSpPr>
          <p:cNvPr id="63493" name="Line 5"/>
          <p:cNvSpPr>
            <a:spLocks noChangeShapeType="1"/>
          </p:cNvSpPr>
          <p:nvPr/>
        </p:nvSpPr>
        <p:spPr bwMode="auto">
          <a:xfrm>
            <a:off x="3276205" y="3733271"/>
            <a:ext cx="2057797" cy="153458"/>
          </a:xfrm>
          <a:prstGeom prst="line">
            <a:avLst/>
          </a:prstGeom>
          <a:noFill/>
          <a:ln w="57150">
            <a:solidFill>
              <a:schemeClr val="tx1"/>
            </a:solidFill>
            <a:round/>
            <a:headEnd/>
            <a:tailEnd/>
          </a:ln>
        </p:spPr>
        <p:txBody>
          <a:bodyPr lIns="130622" tIns="65311" rIns="130622" bIns="65311"/>
          <a:lstStyle/>
          <a:p>
            <a:endParaRPr lang="en-US"/>
          </a:p>
        </p:txBody>
      </p:sp>
      <p:sp>
        <p:nvSpPr>
          <p:cNvPr id="113670" name="Rectangle 6"/>
          <p:cNvSpPr>
            <a:spLocks noChangeArrowheads="1"/>
          </p:cNvSpPr>
          <p:nvPr/>
        </p:nvSpPr>
        <p:spPr bwMode="auto">
          <a:xfrm>
            <a:off x="1447800" y="838201"/>
            <a:ext cx="5943999" cy="2163223"/>
          </a:xfrm>
          <a:prstGeom prst="rect">
            <a:avLst/>
          </a:prstGeom>
          <a:noFill/>
          <a:ln w="38100">
            <a:noFill/>
            <a:miter lim="800000"/>
            <a:headEnd/>
            <a:tailEnd/>
          </a:ln>
        </p:spPr>
        <p:txBody>
          <a:bodyPr wrap="square" lIns="130622" tIns="65311" rIns="130622" bIns="65311">
            <a:spAutoFit/>
          </a:bodyPr>
          <a:lstStyle/>
          <a:p>
            <a:pPr algn="ctr">
              <a:spcBef>
                <a:spcPct val="20000"/>
              </a:spcBef>
            </a:pPr>
            <a:r>
              <a:rPr lang="en-US" sz="4400" dirty="0">
                <a:solidFill>
                  <a:srgbClr val="FFFF00"/>
                </a:solidFill>
                <a:latin typeface="Tahoma" pitchFamily="32" charset="0"/>
                <a:cs typeface="Tahoma" pitchFamily="32" charset="0"/>
              </a:rPr>
              <a:t>We must be like Christ &amp; give Him first place in our lives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493"/>
                                        </p:tgtEl>
                                        <p:attrNameLst>
                                          <p:attrName>style.visibility</p:attrName>
                                        </p:attrNameLst>
                                      </p:cBhvr>
                                      <p:to>
                                        <p:strVal val="visible"/>
                                      </p:to>
                                    </p:set>
                                  </p:childTnLst>
                                </p:cTn>
                              </p:par>
                            </p:childTnLst>
                          </p:cTn>
                        </p:par>
                        <p:par>
                          <p:cTn id="11" fill="hold">
                            <p:stCondLst>
                              <p:cond delay="0"/>
                            </p:stCondLst>
                            <p:childTnLst>
                              <p:par>
                                <p:cTn id="12" presetID="23" presetClass="entr" presetSubtype="16" fill="hold" grpId="0" nodeType="afterEffect">
                                  <p:stCondLst>
                                    <p:cond delay="0"/>
                                  </p:stCondLst>
                                  <p:childTnLst>
                                    <p:set>
                                      <p:cBhvr>
                                        <p:cTn id="13" dur="1" fill="hold">
                                          <p:stCondLst>
                                            <p:cond delay="0"/>
                                          </p:stCondLst>
                                        </p:cTn>
                                        <p:tgtEl>
                                          <p:spTgt spid="63492"/>
                                        </p:tgtEl>
                                        <p:attrNameLst>
                                          <p:attrName>style.visibility</p:attrName>
                                        </p:attrNameLst>
                                      </p:cBhvr>
                                      <p:to>
                                        <p:strVal val="visible"/>
                                      </p:to>
                                    </p:set>
                                    <p:anim calcmode="lin" valueType="num">
                                      <p:cBhvr>
                                        <p:cTn id="14" dur="500" fill="hold"/>
                                        <p:tgtEl>
                                          <p:spTgt spid="63492"/>
                                        </p:tgtEl>
                                        <p:attrNameLst>
                                          <p:attrName>ppt_w</p:attrName>
                                        </p:attrNameLst>
                                      </p:cBhvr>
                                      <p:tavLst>
                                        <p:tav tm="0">
                                          <p:val>
                                            <p:fltVal val="0"/>
                                          </p:val>
                                        </p:tav>
                                        <p:tav tm="100000">
                                          <p:val>
                                            <p:strVal val="#ppt_w"/>
                                          </p:val>
                                        </p:tav>
                                      </p:tavLst>
                                    </p:anim>
                                    <p:anim calcmode="lin" valueType="num">
                                      <p:cBhvr>
                                        <p:cTn id="15" dur="500" fill="hold"/>
                                        <p:tgtEl>
                                          <p:spTgt spid="634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animBg="1"/>
      <p:bldP spid="634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p:spPr>
        <p:txBody>
          <a:bodyPr>
            <a:normAutofit/>
          </a:bodyPr>
          <a:lstStyle/>
          <a:p>
            <a:pPr eaLnBrk="1" hangingPunct="1"/>
            <a:r>
              <a:rPr lang="en-US" sz="5400" dirty="0" smtClean="0">
                <a:solidFill>
                  <a:srgbClr val="FFFF00"/>
                </a:solidFill>
                <a:latin typeface="Tahoma" pitchFamily="32" charset="0"/>
                <a:cs typeface="Tahoma" pitchFamily="32" charset="0"/>
              </a:rPr>
              <a:t>How can Scripture help you?</a:t>
            </a:r>
          </a:p>
        </p:txBody>
      </p:sp>
      <p:sp>
        <p:nvSpPr>
          <p:cNvPr id="13315" name="Rectangle 3"/>
          <p:cNvSpPr>
            <a:spLocks noGrp="1" noChangeArrowheads="1"/>
          </p:cNvSpPr>
          <p:nvPr>
            <p:ph type="body" idx="1"/>
          </p:nvPr>
        </p:nvSpPr>
        <p:spPr>
          <a:xfrm>
            <a:off x="95252" y="1143001"/>
            <a:ext cx="8905875" cy="4983428"/>
          </a:xfrm>
        </p:spPr>
        <p:txBody>
          <a:bodyPr>
            <a:normAutofit fontScale="77500" lnSpcReduction="20000"/>
          </a:bodyPr>
          <a:lstStyle/>
          <a:p>
            <a:pPr algn="ctr" eaLnBrk="1" hangingPunct="1">
              <a:buFontTx/>
              <a:buNone/>
            </a:pPr>
            <a:r>
              <a:rPr lang="en-US" dirty="0" smtClean="0">
                <a:solidFill>
                  <a:schemeClr val="bg1"/>
                </a:solidFill>
                <a:latin typeface="Tahoma" pitchFamily="32" charset="0"/>
                <a:cs typeface="Tahoma" pitchFamily="32" charset="0"/>
              </a:rPr>
              <a:t>“How can a young man keep his way pure? By keeping it according to Your word.</a:t>
            </a:r>
          </a:p>
          <a:p>
            <a:pPr algn="ctr" eaLnBrk="1" hangingPunct="1">
              <a:buFontTx/>
              <a:buNone/>
            </a:pPr>
            <a:r>
              <a:rPr lang="en-US" dirty="0" smtClean="0">
                <a:solidFill>
                  <a:schemeClr val="bg1"/>
                </a:solidFill>
                <a:latin typeface="Tahoma" pitchFamily="32" charset="0"/>
                <a:cs typeface="Tahoma" pitchFamily="32" charset="0"/>
              </a:rPr>
              <a:t>With all my heart I have sought You; Do not let me wander from Your commandments.</a:t>
            </a:r>
          </a:p>
          <a:p>
            <a:pPr algn="ctr" eaLnBrk="1" hangingPunct="1">
              <a:buFontTx/>
              <a:buNone/>
            </a:pPr>
            <a:r>
              <a:rPr lang="en-US" u="sng" dirty="0" smtClean="0">
                <a:solidFill>
                  <a:srgbClr val="00FF00"/>
                </a:solidFill>
                <a:latin typeface="Tahoma" pitchFamily="32" charset="0"/>
                <a:cs typeface="Tahoma" pitchFamily="32" charset="0"/>
              </a:rPr>
              <a:t>Your word I have treasured in my heart</a:t>
            </a:r>
            <a:r>
              <a:rPr lang="en-US" dirty="0" smtClean="0">
                <a:solidFill>
                  <a:schemeClr val="bg1"/>
                </a:solidFill>
                <a:latin typeface="Tahoma" pitchFamily="32" charset="0"/>
                <a:cs typeface="Tahoma" pitchFamily="32" charset="0"/>
              </a:rPr>
              <a:t>, </a:t>
            </a:r>
            <a:r>
              <a:rPr lang="en-US" u="sng" dirty="0" smtClean="0">
                <a:solidFill>
                  <a:schemeClr val="bg1"/>
                </a:solidFill>
                <a:latin typeface="Tahoma" pitchFamily="32" charset="0"/>
                <a:cs typeface="Tahoma" pitchFamily="32" charset="0"/>
              </a:rPr>
              <a:t>That I may not sin</a:t>
            </a:r>
            <a:r>
              <a:rPr lang="en-US" dirty="0" smtClean="0">
                <a:solidFill>
                  <a:schemeClr val="bg1"/>
                </a:solidFill>
                <a:latin typeface="Tahoma" pitchFamily="32" charset="0"/>
                <a:cs typeface="Tahoma" pitchFamily="32" charset="0"/>
              </a:rPr>
              <a:t> against You.”</a:t>
            </a:r>
          </a:p>
          <a:p>
            <a:pPr algn="ctr" eaLnBrk="1" hangingPunct="1">
              <a:buFontTx/>
              <a:buNone/>
            </a:pPr>
            <a:r>
              <a:rPr lang="en-US" sz="5700" dirty="0" smtClean="0">
                <a:solidFill>
                  <a:srgbClr val="00FF00"/>
                </a:solidFill>
                <a:latin typeface="Tahoma" pitchFamily="32" charset="0"/>
                <a:cs typeface="Tahoma" pitchFamily="32" charset="0"/>
              </a:rPr>
              <a:t>Psalms 119:9-11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016000"/>
          </a:xfrm>
        </p:spPr>
        <p:txBody>
          <a:bodyPr>
            <a:normAutofit fontScale="90000"/>
          </a:bodyPr>
          <a:lstStyle/>
          <a:p>
            <a:pPr eaLnBrk="1" hangingPunct="1"/>
            <a:r>
              <a:rPr lang="en-US" sz="7700" dirty="0" smtClean="0">
                <a:solidFill>
                  <a:srgbClr val="FFFF00"/>
                </a:solidFill>
                <a:latin typeface="Tahoma" pitchFamily="32" charset="0"/>
                <a:cs typeface="Tahoma" pitchFamily="32" charset="0"/>
              </a:rPr>
              <a:t>Give No Place</a:t>
            </a:r>
          </a:p>
        </p:txBody>
      </p:sp>
      <p:sp>
        <p:nvSpPr>
          <p:cNvPr id="43011" name="Rectangle 3"/>
          <p:cNvSpPr>
            <a:spLocks noGrp="1" noChangeArrowheads="1"/>
          </p:cNvSpPr>
          <p:nvPr>
            <p:ph type="body" idx="1"/>
          </p:nvPr>
        </p:nvSpPr>
        <p:spPr>
          <a:xfrm>
            <a:off x="0" y="1143001"/>
            <a:ext cx="9144000" cy="4983428"/>
          </a:xfrm>
        </p:spPr>
        <p:txBody>
          <a:bodyPr>
            <a:normAutofit fontScale="85000" lnSpcReduction="20000"/>
          </a:bodyPr>
          <a:lstStyle/>
          <a:p>
            <a:pPr algn="ctr" eaLnBrk="1" hangingPunct="1">
              <a:buFontTx/>
              <a:buNone/>
            </a:pPr>
            <a:r>
              <a:rPr lang="en-US" sz="5700" smtClean="0">
                <a:solidFill>
                  <a:schemeClr val="bg1"/>
                </a:solidFill>
                <a:latin typeface="Tahoma" pitchFamily="32" charset="0"/>
                <a:cs typeface="Tahoma" pitchFamily="32" charset="0"/>
              </a:rPr>
              <a:t>Other versions say “give no opportunity”</a:t>
            </a:r>
          </a:p>
          <a:p>
            <a:pPr algn="ctr" eaLnBrk="1" hangingPunct="1">
              <a:buFontTx/>
              <a:buNone/>
            </a:pPr>
            <a:endParaRPr lang="en-US" sz="3600" smtClean="0">
              <a:solidFill>
                <a:schemeClr val="bg1"/>
              </a:solidFill>
              <a:latin typeface="Tahoma" pitchFamily="32" charset="0"/>
              <a:cs typeface="Tahoma" pitchFamily="32" charset="0"/>
            </a:endParaRPr>
          </a:p>
          <a:p>
            <a:pPr algn="ctr" eaLnBrk="1" hangingPunct="1">
              <a:buFontTx/>
              <a:buNone/>
            </a:pPr>
            <a:r>
              <a:rPr lang="en-US" sz="5700" smtClean="0">
                <a:solidFill>
                  <a:schemeClr val="bg1"/>
                </a:solidFill>
                <a:latin typeface="Tahoma" pitchFamily="32" charset="0"/>
                <a:cs typeface="Tahoma" pitchFamily="32" charset="0"/>
              </a:rPr>
              <a:t>Just like in setting places at a table, if you fill all the areas of your life with Christlike things, there will be no place left for the Devil!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Effect transition="in" filter="fade">
                                      <p:cBhvr>
                                        <p:cTn id="13" dur="1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143000"/>
          </a:xfrm>
        </p:spPr>
        <p:txBody>
          <a:bodyPr>
            <a:normAutofit fontScale="90000"/>
          </a:bodyPr>
          <a:lstStyle/>
          <a:p>
            <a:pPr eaLnBrk="1" hangingPunct="1"/>
            <a:r>
              <a:rPr lang="en-US" sz="7700" smtClean="0">
                <a:solidFill>
                  <a:srgbClr val="FFFF00"/>
                </a:solidFill>
                <a:latin typeface="Tahoma" pitchFamily="32" charset="0"/>
                <a:cs typeface="Tahoma" pitchFamily="32" charset="0"/>
              </a:rPr>
              <a:t>Fill Your Life </a:t>
            </a:r>
          </a:p>
        </p:txBody>
      </p:sp>
      <p:sp>
        <p:nvSpPr>
          <p:cNvPr id="48131" name="Rectangle 3"/>
          <p:cNvSpPr>
            <a:spLocks noGrp="1" noChangeArrowheads="1"/>
          </p:cNvSpPr>
          <p:nvPr>
            <p:ph type="body" idx="1"/>
          </p:nvPr>
        </p:nvSpPr>
        <p:spPr>
          <a:xfrm>
            <a:off x="2" y="1371865"/>
            <a:ext cx="8915797" cy="4953000"/>
          </a:xfrm>
        </p:spPr>
        <p:txBody>
          <a:bodyPr>
            <a:normAutofit fontScale="85000" lnSpcReduction="20000"/>
          </a:bodyPr>
          <a:lstStyle/>
          <a:p>
            <a:pPr algn="ctr" eaLnBrk="1" hangingPunct="1">
              <a:buFontTx/>
              <a:buNone/>
            </a:pPr>
            <a:r>
              <a:rPr lang="en-US" smtClean="0">
                <a:solidFill>
                  <a:schemeClr val="bg1"/>
                </a:solidFill>
                <a:latin typeface="Tahoma" pitchFamily="32" charset="0"/>
                <a:cs typeface="Tahoma" pitchFamily="32" charset="0"/>
              </a:rPr>
              <a:t>“Now for this very reason also, applying all diligence, in your faith supply moral excellence, and in your moral excellence, knowledge, and in your knowledge, self-control, and in your self-control, perseverance, and in your perseverance, godliness, and in your godliness, brotherly kindness, and in your brotherly kindness, love.” </a:t>
            </a:r>
            <a:r>
              <a:rPr lang="en-US" smtClean="0">
                <a:solidFill>
                  <a:srgbClr val="00FF00"/>
                </a:solidFill>
                <a:latin typeface="Tahoma" pitchFamily="32" charset="0"/>
                <a:cs typeface="Tahoma" pitchFamily="32" charset="0"/>
              </a:rPr>
              <a:t>2 Peter 1:5-7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
            <a:ext cx="9144000" cy="1206500"/>
          </a:xfrm>
        </p:spPr>
        <p:txBody>
          <a:bodyPr>
            <a:normAutofit fontScale="90000"/>
          </a:bodyPr>
          <a:lstStyle/>
          <a:p>
            <a:pPr eaLnBrk="1" hangingPunct="1"/>
            <a:r>
              <a:rPr lang="en-US" sz="8600" smtClean="0">
                <a:solidFill>
                  <a:srgbClr val="FFFF00"/>
                </a:solidFill>
                <a:latin typeface="Tahoma" pitchFamily="32" charset="0"/>
                <a:cs typeface="Tahoma" pitchFamily="32" charset="0"/>
              </a:rPr>
              <a:t>How will that help?</a:t>
            </a:r>
          </a:p>
        </p:txBody>
      </p:sp>
      <p:sp>
        <p:nvSpPr>
          <p:cNvPr id="61443" name="Rectangle 3"/>
          <p:cNvSpPr>
            <a:spLocks noGrp="1" noChangeArrowheads="1"/>
          </p:cNvSpPr>
          <p:nvPr>
            <p:ph type="body" idx="1"/>
          </p:nvPr>
        </p:nvSpPr>
        <p:spPr/>
        <p:txBody>
          <a:bodyPr>
            <a:normAutofit fontScale="92500" lnSpcReduction="20000"/>
          </a:bodyPr>
          <a:lstStyle/>
          <a:p>
            <a:pPr algn="ctr" eaLnBrk="1" hangingPunct="1">
              <a:buFontTx/>
              <a:buNone/>
            </a:pPr>
            <a:r>
              <a:rPr lang="en-US" sz="6900" smtClean="0">
                <a:solidFill>
                  <a:schemeClr val="bg1"/>
                </a:solidFill>
                <a:latin typeface="Tahoma" pitchFamily="32" charset="0"/>
                <a:cs typeface="Tahoma" pitchFamily="32" charset="0"/>
              </a:rPr>
              <a:t>“… for as long as you practice these things, you will never stumble”</a:t>
            </a:r>
          </a:p>
          <a:p>
            <a:pPr algn="ctr" eaLnBrk="1" hangingPunct="1">
              <a:buFontTx/>
              <a:buNone/>
            </a:pPr>
            <a:r>
              <a:rPr lang="en-US" sz="6900" smtClean="0">
                <a:solidFill>
                  <a:srgbClr val="00FF00"/>
                </a:solidFill>
                <a:latin typeface="Tahoma" pitchFamily="32" charset="0"/>
                <a:cs typeface="Tahoma" pitchFamily="32" charset="0"/>
              </a:rPr>
              <a:t>2 Peter 1:10b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animEffect transition="in" filter="fade">
                                      <p:cBhvr>
                                        <p:cTn id="7" dur="1000"/>
                                        <p:tgtEl>
                                          <p:spTgt spid="6144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43">
                                            <p:txEl>
                                              <p:pRg st="0" end="0"/>
                                            </p:txEl>
                                          </p:spTgt>
                                        </p:tgtEl>
                                        <p:attrNameLst>
                                          <p:attrName>style.visibility</p:attrName>
                                        </p:attrNameLst>
                                      </p:cBhvr>
                                      <p:to>
                                        <p:strVal val="visible"/>
                                      </p:to>
                                    </p:set>
                                    <p:animEffect transition="in" filter="fade">
                                      <p:cBhvr>
                                        <p:cTn id="10" dur="10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0"/>
            <a:ext cx="9143999" cy="1850762"/>
          </a:xfrm>
        </p:spPr>
        <p:txBody>
          <a:bodyPr>
            <a:normAutofit/>
          </a:bodyPr>
          <a:lstStyle/>
          <a:p>
            <a:pPr eaLnBrk="1" hangingPunct="1"/>
            <a:r>
              <a:rPr lang="en-US" sz="5400" dirty="0" smtClean="0">
                <a:solidFill>
                  <a:srgbClr val="FFFF00"/>
                </a:solidFill>
                <a:latin typeface="Tahoma" pitchFamily="32" charset="0"/>
                <a:cs typeface="Tahoma" pitchFamily="32" charset="0"/>
              </a:rPr>
              <a:t>Areas Where You Can Refuse To Give Him a Place</a:t>
            </a:r>
          </a:p>
        </p:txBody>
      </p:sp>
      <p:sp>
        <p:nvSpPr>
          <p:cNvPr id="27652" name="Rectangle 4"/>
          <p:cNvSpPr>
            <a:spLocks noGrp="1" noChangeArrowheads="1"/>
          </p:cNvSpPr>
          <p:nvPr>
            <p:ph type="subTitle" idx="1"/>
          </p:nvPr>
        </p:nvSpPr>
        <p:spPr>
          <a:xfrm>
            <a:off x="457399" y="2057138"/>
            <a:ext cx="8152804" cy="4038864"/>
          </a:xfrm>
        </p:spPr>
        <p:txBody>
          <a:bodyPr/>
          <a:lstStyle/>
          <a:p>
            <a:pPr eaLnBrk="1" hangingPunct="1"/>
            <a:r>
              <a:rPr lang="en-US" sz="5700" dirty="0" smtClean="0">
                <a:solidFill>
                  <a:srgbClr val="FFFF00"/>
                </a:solidFill>
                <a:latin typeface="Tahoma" pitchFamily="32" charset="0"/>
                <a:cs typeface="Tahoma" pitchFamily="32" charset="0"/>
              </a:rPr>
              <a:t>What you see</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additive="base">
                                        <p:cTn id="7"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2">
                                            <p:txEl>
                                              <p:pRg st="0" end="0"/>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1000" fill="hold"/>
                                        <p:tgtEl>
                                          <p:spTgt spid="27652">
                                            <p:txEl>
                                              <p:pRg st="0" end="0"/>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54000"/>
            <a:ext cx="9144000" cy="1397000"/>
          </a:xfrm>
        </p:spPr>
        <p:txBody>
          <a:bodyPr/>
          <a:lstStyle/>
          <a:p>
            <a:pPr eaLnBrk="1" hangingPunct="1"/>
            <a:r>
              <a:rPr lang="en-US" smtClean="0">
                <a:solidFill>
                  <a:srgbClr val="FFFF00"/>
                </a:solidFill>
                <a:latin typeface="Tahoma" pitchFamily="32" charset="0"/>
                <a:cs typeface="Tahoma" pitchFamily="32" charset="0"/>
              </a:rPr>
              <a:t>What are you looking at?</a:t>
            </a:r>
          </a:p>
        </p:txBody>
      </p:sp>
      <p:sp>
        <p:nvSpPr>
          <p:cNvPr id="68611" name="Rectangle 3"/>
          <p:cNvSpPr>
            <a:spLocks noGrp="1" noChangeArrowheads="1"/>
          </p:cNvSpPr>
          <p:nvPr>
            <p:ph type="body" idx="1"/>
          </p:nvPr>
        </p:nvSpPr>
        <p:spPr>
          <a:xfrm>
            <a:off x="457401" y="1143001"/>
            <a:ext cx="8229203" cy="4983428"/>
          </a:xfrm>
        </p:spPr>
        <p:txBody>
          <a:bodyPr>
            <a:normAutofit fontScale="77500" lnSpcReduction="20000"/>
          </a:bodyPr>
          <a:lstStyle/>
          <a:p>
            <a:pPr algn="ctr" eaLnBrk="1" hangingPunct="1">
              <a:buFontTx/>
              <a:buNone/>
            </a:pPr>
            <a:r>
              <a:rPr lang="en-US" smtClean="0">
                <a:solidFill>
                  <a:schemeClr val="bg1"/>
                </a:solidFill>
                <a:latin typeface="Tahoma" pitchFamily="32" charset="0"/>
                <a:cs typeface="Tahoma" pitchFamily="32" charset="0"/>
              </a:rPr>
              <a:t>Your eyes are the window to your soul.</a:t>
            </a:r>
          </a:p>
          <a:p>
            <a:pPr algn="ctr" eaLnBrk="1" hangingPunct="1">
              <a:buFontTx/>
              <a:buNone/>
            </a:pPr>
            <a:endParaRPr lang="en-US" smtClean="0"/>
          </a:p>
          <a:p>
            <a:pPr algn="ctr" eaLnBrk="1" hangingPunct="1">
              <a:buFontTx/>
              <a:buNone/>
            </a:pPr>
            <a:r>
              <a:rPr lang="en-US" smtClean="0">
                <a:solidFill>
                  <a:srgbClr val="00FF00"/>
                </a:solidFill>
                <a:latin typeface="Tahoma" pitchFamily="32" charset="0"/>
                <a:cs typeface="Tahoma" pitchFamily="32" charset="0"/>
              </a:rPr>
              <a:t>Matthew 6:22, </a:t>
            </a:r>
          </a:p>
          <a:p>
            <a:pPr algn="ctr" eaLnBrk="1" hangingPunct="1">
              <a:buFontTx/>
              <a:buNone/>
            </a:pPr>
            <a:r>
              <a:rPr lang="en-US" smtClean="0">
                <a:solidFill>
                  <a:schemeClr val="bg1"/>
                </a:solidFill>
                <a:latin typeface="Tahoma" pitchFamily="32" charset="0"/>
                <a:cs typeface="Tahoma" pitchFamily="32" charset="0"/>
              </a:rPr>
              <a:t>“The eye is the lamp of the body; so then if your eye is clear, your whole body will be full of light.”</a:t>
            </a:r>
          </a:p>
          <a:p>
            <a:pPr algn="ctr" eaLnBrk="1" hangingPunct="1">
              <a:buFontTx/>
              <a:buNone/>
            </a:pPr>
            <a:endParaRPr lang="en-US" smtClean="0">
              <a:solidFill>
                <a:schemeClr val="bg1"/>
              </a:solidFill>
              <a:latin typeface="Tahoma" pitchFamily="32" charset="0"/>
              <a:cs typeface="Tahoma" pitchFamily="32" charset="0"/>
            </a:endParaRPr>
          </a:p>
          <a:p>
            <a:pPr algn="ctr" eaLnBrk="1" hangingPunct="1">
              <a:buFontTx/>
              <a:buNone/>
            </a:pPr>
            <a:r>
              <a:rPr lang="en-US" smtClean="0">
                <a:solidFill>
                  <a:srgbClr val="FFFF00"/>
                </a:solidFill>
                <a:latin typeface="Tahoma" pitchFamily="32" charset="0"/>
                <a:cs typeface="Tahoma" pitchFamily="32" charset="0"/>
              </a:rPr>
              <a:t>“Be careful with your eyes what they see” </a:t>
            </a:r>
          </a:p>
          <a:p>
            <a:pPr algn="ctr" eaLnBrk="1" hangingPunct="1">
              <a:buFontTx/>
              <a:buNone/>
            </a:pPr>
            <a:endParaRPr lang="en-US" smtClean="0">
              <a:solidFill>
                <a:schemeClr val="bg1"/>
              </a:solidFill>
              <a:latin typeface="Tahoma" pitchFamily="32" charset="0"/>
              <a:cs typeface="Tahoma" pitchFamily="32" charset="0"/>
            </a:endParaRP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86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8611">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fade">
                                      <p:cBhvr>
                                        <p:cTn id="13" dur="1000"/>
                                        <p:tgtEl>
                                          <p:spTgt spid="686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8611">
                                            <p:txEl>
                                              <p:pRg st="3" end="3"/>
                                            </p:txEl>
                                          </p:spTgt>
                                        </p:tgtEl>
                                        <p:attrNameLst>
                                          <p:attrName>style.visibility</p:attrName>
                                        </p:attrNameLst>
                                      </p:cBhvr>
                                      <p:to>
                                        <p:strVal val="visible"/>
                                      </p:to>
                                    </p:set>
                                    <p:animEffect transition="in" filter="fade">
                                      <p:cBhvr>
                                        <p:cTn id="16" dur="1000"/>
                                        <p:tgtEl>
                                          <p:spTgt spid="68611">
                                            <p:txEl>
                                              <p:pRg st="3" end="3"/>
                                            </p:txEl>
                                          </p:spTgt>
                                        </p:tgtEl>
                                      </p:cBhvr>
                                    </p:animEffect>
                                  </p:childTnLst>
                                </p:cTn>
                              </p:par>
                            </p:childTnLst>
                          </p:cTn>
                        </p:par>
                        <p:par>
                          <p:cTn id="17" fill="hold">
                            <p:stCondLst>
                              <p:cond delay="1500"/>
                            </p:stCondLst>
                            <p:childTnLst>
                              <p:par>
                                <p:cTn id="18" presetID="53" presetClass="entr" presetSubtype="0" fill="hold" nodeType="afterEffect">
                                  <p:stCondLst>
                                    <p:cond delay="0"/>
                                  </p:stCondLst>
                                  <p:childTnLst>
                                    <p:set>
                                      <p:cBhvr>
                                        <p:cTn id="19" dur="1" fill="hold">
                                          <p:stCondLst>
                                            <p:cond delay="0"/>
                                          </p:stCondLst>
                                        </p:cTn>
                                        <p:tgtEl>
                                          <p:spTgt spid="68611">
                                            <p:txEl>
                                              <p:pRg st="5" end="5"/>
                                            </p:txEl>
                                          </p:spTgt>
                                        </p:tgtEl>
                                        <p:attrNameLst>
                                          <p:attrName>style.visibility</p:attrName>
                                        </p:attrNameLst>
                                      </p:cBhvr>
                                      <p:to>
                                        <p:strVal val="visible"/>
                                      </p:to>
                                    </p:set>
                                    <p:anim calcmode="lin" valueType="num">
                                      <p:cBhvr>
                                        <p:cTn id="20" dur="500" fill="hold"/>
                                        <p:tgtEl>
                                          <p:spTgt spid="68611">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68611">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016000"/>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looking at?</a:t>
            </a:r>
          </a:p>
        </p:txBody>
      </p:sp>
      <p:sp>
        <p:nvSpPr>
          <p:cNvPr id="69635" name="Rectangle 3"/>
          <p:cNvSpPr>
            <a:spLocks noGrp="1" noChangeArrowheads="1"/>
          </p:cNvSpPr>
          <p:nvPr>
            <p:ph type="body" idx="1"/>
          </p:nvPr>
        </p:nvSpPr>
        <p:spPr>
          <a:xfrm>
            <a:off x="0" y="1079502"/>
            <a:ext cx="9144000" cy="5046927"/>
          </a:xfrm>
        </p:spPr>
        <p:txBody>
          <a:bodyPr>
            <a:normAutofit fontScale="85000" lnSpcReduction="10000"/>
          </a:bodyPr>
          <a:lstStyle/>
          <a:p>
            <a:pPr algn="ctr" eaLnBrk="1" hangingPunct="1">
              <a:lnSpc>
                <a:spcPct val="90000"/>
              </a:lnSpc>
              <a:buFontTx/>
              <a:buNone/>
            </a:pPr>
            <a:r>
              <a:rPr lang="en-US" dirty="0" smtClean="0">
                <a:solidFill>
                  <a:srgbClr val="00FF00"/>
                </a:solidFill>
                <a:latin typeface="Tahoma" pitchFamily="32" charset="0"/>
                <a:cs typeface="Tahoma" pitchFamily="32" charset="0"/>
              </a:rPr>
              <a:t>Ephesians 1:18</a:t>
            </a:r>
          </a:p>
          <a:p>
            <a:pPr algn="ctr" eaLnBrk="1" hangingPunct="1">
              <a:lnSpc>
                <a:spcPct val="90000"/>
              </a:lnSpc>
              <a:buFontTx/>
              <a:buNone/>
            </a:pPr>
            <a:r>
              <a:rPr lang="en-US" dirty="0" smtClean="0">
                <a:solidFill>
                  <a:schemeClr val="bg1"/>
                </a:solidFill>
                <a:latin typeface="Tahoma" pitchFamily="32" charset="0"/>
                <a:cs typeface="Tahoma" pitchFamily="32" charset="0"/>
              </a:rPr>
              <a:t>“I pray that </a:t>
            </a:r>
            <a:r>
              <a:rPr lang="en-US" u="sng" dirty="0" smtClean="0">
                <a:solidFill>
                  <a:schemeClr val="bg1"/>
                </a:solidFill>
                <a:latin typeface="Tahoma" pitchFamily="32" charset="0"/>
                <a:cs typeface="Tahoma" pitchFamily="32" charset="0"/>
              </a:rPr>
              <a:t>the eyes of your heart may be enlightened</a:t>
            </a:r>
            <a:r>
              <a:rPr lang="en-US" dirty="0" smtClean="0">
                <a:solidFill>
                  <a:schemeClr val="bg1"/>
                </a:solidFill>
                <a:latin typeface="Tahoma" pitchFamily="32" charset="0"/>
                <a:cs typeface="Tahoma" pitchFamily="32" charset="0"/>
              </a:rPr>
              <a:t>, so that you will know what is the hope of His calling, what are the riches of the glory of His inheritance in the saints and what is the surpassing greatness of His power toward us who believe. These are in accordance with the working of the strength of His might”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2000"/>
                                        <p:tgtEl>
                                          <p:spTgt spid="696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fade">
                                      <p:cBhvr>
                                        <p:cTn id="10" dur="20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079500"/>
          </a:xfrm>
        </p:spPr>
        <p:txBody>
          <a:bodyPr>
            <a:normAutofit fontScale="90000"/>
          </a:bodyPr>
          <a:lstStyle/>
          <a:p>
            <a:pPr eaLnBrk="1" hangingPunct="1"/>
            <a:r>
              <a:rPr lang="en-US" smtClean="0">
                <a:solidFill>
                  <a:srgbClr val="FFFF00"/>
                </a:solidFill>
                <a:latin typeface="Tahoma" pitchFamily="32" charset="0"/>
                <a:cs typeface="Tahoma" pitchFamily="32" charset="0"/>
              </a:rPr>
              <a:t>You Should Look At …</a:t>
            </a:r>
          </a:p>
        </p:txBody>
      </p:sp>
      <p:sp>
        <p:nvSpPr>
          <p:cNvPr id="72707" name="Rectangle 3"/>
          <p:cNvSpPr>
            <a:spLocks noGrp="1" noChangeArrowheads="1"/>
          </p:cNvSpPr>
          <p:nvPr>
            <p:ph type="body" idx="1"/>
          </p:nvPr>
        </p:nvSpPr>
        <p:spPr>
          <a:xfrm>
            <a:off x="0" y="1143001"/>
            <a:ext cx="9144000" cy="5257271"/>
          </a:xfrm>
        </p:spPr>
        <p:txBody>
          <a:bodyPr>
            <a:normAutofit fontScale="85000" lnSpcReduction="20000"/>
          </a:bodyPr>
          <a:lstStyle/>
          <a:p>
            <a:pPr algn="ctr" eaLnBrk="1" hangingPunct="1">
              <a:buFontTx/>
              <a:buNone/>
            </a:pPr>
            <a:r>
              <a:rPr lang="en-US" smtClean="0">
                <a:solidFill>
                  <a:srgbClr val="FFFF00"/>
                </a:solidFill>
                <a:latin typeface="Tahoma" pitchFamily="32" charset="0"/>
                <a:cs typeface="Tahoma" pitchFamily="32" charset="0"/>
              </a:rPr>
              <a:t>The Creation</a:t>
            </a:r>
            <a:endParaRPr lang="en-US" smtClean="0">
              <a:solidFill>
                <a:schemeClr val="bg1"/>
              </a:solidFill>
              <a:latin typeface="Tahoma" pitchFamily="32" charset="0"/>
              <a:cs typeface="Tahoma" pitchFamily="32" charset="0"/>
            </a:endParaRPr>
          </a:p>
          <a:p>
            <a:pPr algn="ctr" eaLnBrk="1" hangingPunct="1">
              <a:buFontTx/>
              <a:buNone/>
            </a:pPr>
            <a:r>
              <a:rPr lang="en-US" sz="4000" smtClean="0">
                <a:solidFill>
                  <a:schemeClr val="bg1"/>
                </a:solidFill>
                <a:latin typeface="Tahoma" pitchFamily="32" charset="0"/>
                <a:cs typeface="Tahoma" pitchFamily="32" charset="0"/>
              </a:rPr>
              <a:t>mountains, trees, sun, moon &amp; stars, etc</a:t>
            </a:r>
          </a:p>
          <a:p>
            <a:pPr algn="ctr" eaLnBrk="1" hangingPunct="1">
              <a:buFontTx/>
              <a:buNone/>
            </a:pPr>
            <a:r>
              <a:rPr lang="en-US" smtClean="0">
                <a:solidFill>
                  <a:srgbClr val="00B0F0"/>
                </a:solidFill>
                <a:latin typeface="Tahoma" pitchFamily="32" charset="0"/>
                <a:cs typeface="Tahoma" pitchFamily="32" charset="0"/>
              </a:rPr>
              <a:t>and see God’s Power </a:t>
            </a:r>
          </a:p>
          <a:p>
            <a:pPr algn="ctr" eaLnBrk="1" hangingPunct="1">
              <a:buFontTx/>
              <a:buNone/>
            </a:pPr>
            <a:r>
              <a:rPr lang="en-US" smtClean="0">
                <a:solidFill>
                  <a:srgbClr val="00FF00"/>
                </a:solidFill>
                <a:latin typeface="Tahoma" pitchFamily="32" charset="0"/>
                <a:cs typeface="Tahoma" pitchFamily="32" charset="0"/>
              </a:rPr>
              <a:t>Romans 1:20</a:t>
            </a:r>
          </a:p>
          <a:p>
            <a:pPr algn="ctr" eaLnBrk="1" hangingPunct="1">
              <a:buFontTx/>
              <a:buNone/>
            </a:pPr>
            <a:r>
              <a:rPr lang="en-US" sz="4000" smtClean="0">
                <a:solidFill>
                  <a:schemeClr val="bg1"/>
                </a:solidFill>
                <a:latin typeface="Tahoma" pitchFamily="32" charset="0"/>
                <a:cs typeface="Tahoma" pitchFamily="32" charset="0"/>
              </a:rPr>
              <a:t>“For since the creation of the world His invisible attributes, His eternal power and divine nature, </a:t>
            </a:r>
            <a:r>
              <a:rPr lang="en-US" sz="4000" u="sng" smtClean="0">
                <a:solidFill>
                  <a:schemeClr val="bg1"/>
                </a:solidFill>
                <a:latin typeface="Tahoma" pitchFamily="32" charset="0"/>
                <a:cs typeface="Tahoma" pitchFamily="32" charset="0"/>
              </a:rPr>
              <a:t>have been clearly seen</a:t>
            </a:r>
            <a:r>
              <a:rPr lang="en-US" sz="4000" smtClean="0">
                <a:solidFill>
                  <a:schemeClr val="bg1"/>
                </a:solidFill>
                <a:latin typeface="Tahoma" pitchFamily="32" charset="0"/>
                <a:cs typeface="Tahoma" pitchFamily="32" charset="0"/>
              </a:rPr>
              <a:t>, being understood through what has been made, so that they are without excuse.”</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72707">
                                            <p:txEl>
                                              <p:pRg st="2" end="2"/>
                                            </p:txEl>
                                          </p:spTgt>
                                        </p:tgtEl>
                                        <p:attrNameLst>
                                          <p:attrName>style.visibility</p:attrName>
                                        </p:attrNameLst>
                                      </p:cBhvr>
                                      <p:to>
                                        <p:strVal val="visible"/>
                                      </p:to>
                                    </p:set>
                                    <p:anim calcmode="lin" valueType="num">
                                      <p:cBhvr>
                                        <p:cTn id="18" dur="3000" fill="hold"/>
                                        <p:tgtEl>
                                          <p:spTgt spid="72707">
                                            <p:txEl>
                                              <p:pRg st="2" end="2"/>
                                            </p:txEl>
                                          </p:spTgt>
                                        </p:tgtEl>
                                        <p:attrNameLst>
                                          <p:attrName>ppt_w</p:attrName>
                                        </p:attrNameLst>
                                      </p:cBhvr>
                                      <p:tavLst>
                                        <p:tav tm="0">
                                          <p:val>
                                            <p:fltVal val="0"/>
                                          </p:val>
                                        </p:tav>
                                        <p:tav tm="100000">
                                          <p:val>
                                            <p:strVal val="#ppt_w"/>
                                          </p:val>
                                        </p:tav>
                                      </p:tavLst>
                                    </p:anim>
                                    <p:anim calcmode="lin" valueType="num">
                                      <p:cBhvr>
                                        <p:cTn id="19" dur="3000" fill="hold"/>
                                        <p:tgtEl>
                                          <p:spTgt spid="72707">
                                            <p:txEl>
                                              <p:pRg st="2" end="2"/>
                                            </p:txEl>
                                          </p:spTgt>
                                        </p:tgtEl>
                                        <p:attrNameLst>
                                          <p:attrName>ppt_h</p:attrName>
                                        </p:attrNameLst>
                                      </p:cBhvr>
                                      <p:tavLst>
                                        <p:tav tm="0">
                                          <p:val>
                                            <p:fltVal val="0"/>
                                          </p:val>
                                        </p:tav>
                                        <p:tav tm="100000">
                                          <p:val>
                                            <p:strVal val="#ppt_h"/>
                                          </p:val>
                                        </p:tav>
                                      </p:tavLst>
                                    </p:anim>
                                  </p:childTnLst>
                                </p:cTn>
                              </p:par>
                              <p:par>
                                <p:cTn id="20" presetID="6" presetClass="emph" presetSubtype="0" fill="hold" nodeType="withEffect">
                                  <p:stCondLst>
                                    <p:cond delay="0"/>
                                  </p:stCondLst>
                                  <p:childTnLst>
                                    <p:animScale>
                                      <p:cBhvr>
                                        <p:cTn id="21" dur="2000" fill="hold"/>
                                        <p:tgtEl>
                                          <p:spTgt spid="72707">
                                            <p:txEl>
                                              <p:pRg st="2" end="2"/>
                                            </p:txEl>
                                          </p:spTgt>
                                        </p:tgtEl>
                                      </p:cBhvr>
                                      <p:by x="150000" y="150000"/>
                                    </p:animScale>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Effect transition="in" filter="fade">
                                      <p:cBhvr>
                                        <p:cTn id="25" dur="2000"/>
                                        <p:tgtEl>
                                          <p:spTgt spid="72707">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2707">
                                            <p:txEl>
                                              <p:pRg st="4" end="4"/>
                                            </p:txEl>
                                          </p:spTgt>
                                        </p:tgtEl>
                                        <p:attrNameLst>
                                          <p:attrName>style.visibility</p:attrName>
                                        </p:attrNameLst>
                                      </p:cBhvr>
                                      <p:to>
                                        <p:strVal val="visible"/>
                                      </p:to>
                                    </p:set>
                                    <p:animEffect transition="in" filter="fade">
                                      <p:cBhvr>
                                        <p:cTn id="28" dur="20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lacecard"/>
          <p:cNvPicPr>
            <a:picLocks noGrp="1" noChangeAspect="1" noChangeArrowheads="1"/>
          </p:cNvPicPr>
          <p:nvPr>
            <p:ph idx="1"/>
          </p:nvPr>
        </p:nvPicPr>
        <p:blipFill>
          <a:blip r:embed="rId2" cstate="print"/>
          <a:srcRect/>
          <a:stretch>
            <a:fillRect/>
          </a:stretch>
        </p:blipFill>
        <p:spPr>
          <a:xfrm>
            <a:off x="1095377" y="1"/>
            <a:ext cx="7019785" cy="6858000"/>
          </a:xfrm>
          <a:noFill/>
        </p:spPr>
      </p:pic>
      <p:sp>
        <p:nvSpPr>
          <p:cNvPr id="3075" name="Text Box 3"/>
          <p:cNvSpPr txBox="1">
            <a:spLocks noChangeArrowheads="1"/>
          </p:cNvSpPr>
          <p:nvPr/>
        </p:nvSpPr>
        <p:spPr bwMode="auto">
          <a:xfrm rot="261314">
            <a:off x="2819799" y="3364205"/>
            <a:ext cx="2691805" cy="916728"/>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mtClean="0">
                <a:solidFill>
                  <a:srgbClr val="FFFF00"/>
                </a:solidFill>
                <a:latin typeface="Tahoma" pitchFamily="32" charset="0"/>
                <a:cs typeface="Tahoma" pitchFamily="32" charset="0"/>
              </a:rPr>
              <a:t>You Should Look For …</a:t>
            </a:r>
          </a:p>
        </p:txBody>
      </p:sp>
      <p:sp>
        <p:nvSpPr>
          <p:cNvPr id="73731" name="Rectangle 3"/>
          <p:cNvSpPr>
            <a:spLocks noGrp="1" noChangeArrowheads="1"/>
          </p:cNvSpPr>
          <p:nvPr>
            <p:ph type="body" idx="1"/>
          </p:nvPr>
        </p:nvSpPr>
        <p:spPr/>
        <p:txBody>
          <a:bodyPr>
            <a:normAutofit fontScale="85000" lnSpcReduction="20000"/>
          </a:bodyPr>
          <a:lstStyle/>
          <a:p>
            <a:pPr algn="ctr" eaLnBrk="1" hangingPunct="1">
              <a:buFontTx/>
              <a:buNone/>
            </a:pPr>
            <a:r>
              <a:rPr lang="en-US" sz="5100" smtClean="0">
                <a:solidFill>
                  <a:schemeClr val="bg1"/>
                </a:solidFill>
                <a:latin typeface="Tahoma" pitchFamily="32" charset="0"/>
                <a:cs typeface="Tahoma" pitchFamily="32" charset="0"/>
              </a:rPr>
              <a:t>A City whose architect is God</a:t>
            </a:r>
          </a:p>
          <a:p>
            <a:pPr algn="ctr" eaLnBrk="1" hangingPunct="1">
              <a:buFontTx/>
              <a:buNone/>
            </a:pPr>
            <a:endParaRPr lang="en-US" smtClean="0">
              <a:latin typeface="Tahoma" pitchFamily="32" charset="0"/>
              <a:cs typeface="Tahoma" pitchFamily="32" charset="0"/>
            </a:endParaRPr>
          </a:p>
          <a:p>
            <a:pPr algn="ctr" eaLnBrk="1" hangingPunct="1">
              <a:buFontTx/>
              <a:buNone/>
            </a:pPr>
            <a:r>
              <a:rPr lang="en-US" sz="5700" smtClean="0">
                <a:solidFill>
                  <a:srgbClr val="00FF00"/>
                </a:solidFill>
                <a:latin typeface="Tahoma" pitchFamily="32" charset="0"/>
                <a:cs typeface="Tahoma" pitchFamily="32" charset="0"/>
              </a:rPr>
              <a:t>Hebrews 11:10</a:t>
            </a:r>
          </a:p>
          <a:p>
            <a:pPr algn="ctr" eaLnBrk="1" hangingPunct="1">
              <a:buFontTx/>
              <a:buNone/>
            </a:pPr>
            <a:r>
              <a:rPr lang="en-US" sz="5100" smtClean="0">
                <a:solidFill>
                  <a:schemeClr val="bg1"/>
                </a:solidFill>
                <a:latin typeface="Tahoma" pitchFamily="32" charset="0"/>
                <a:cs typeface="Tahoma" pitchFamily="32" charset="0"/>
              </a:rPr>
              <a:t>“for he (Abraham) was </a:t>
            </a:r>
            <a:r>
              <a:rPr lang="en-US" sz="5100" u="sng" smtClean="0">
                <a:solidFill>
                  <a:schemeClr val="bg1"/>
                </a:solidFill>
                <a:latin typeface="Tahoma" pitchFamily="32" charset="0"/>
                <a:cs typeface="Tahoma" pitchFamily="32" charset="0"/>
              </a:rPr>
              <a:t>looking for the city</a:t>
            </a:r>
            <a:r>
              <a:rPr lang="en-US" sz="5100" smtClean="0">
                <a:solidFill>
                  <a:schemeClr val="bg1"/>
                </a:solidFill>
                <a:latin typeface="Tahoma" pitchFamily="32" charset="0"/>
                <a:cs typeface="Tahoma" pitchFamily="32" charset="0"/>
              </a:rPr>
              <a:t> which has foundations, whose architect and builder is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animEffect transition="in" filter="fade">
                                      <p:cBhvr>
                                        <p:cTn id="11" dur="2000"/>
                                        <p:tgtEl>
                                          <p:spTgt spid="73731">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animEffect transition="in" filter="fade">
                                      <p:cBhvr>
                                        <p:cTn id="15" dur="10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smtClean="0">
                <a:solidFill>
                  <a:srgbClr val="FFFF00"/>
                </a:solidFill>
                <a:latin typeface="Tahoma" pitchFamily="32" charset="0"/>
                <a:cs typeface="Tahoma" pitchFamily="32" charset="0"/>
              </a:rPr>
              <a:t>You Should Look To …</a:t>
            </a:r>
          </a:p>
        </p:txBody>
      </p:sp>
      <p:sp>
        <p:nvSpPr>
          <p:cNvPr id="74755" name="Rectangle 3"/>
          <p:cNvSpPr>
            <a:spLocks noGrp="1" noChangeArrowheads="1"/>
          </p:cNvSpPr>
          <p:nvPr>
            <p:ph type="body" idx="1"/>
          </p:nvPr>
        </p:nvSpPr>
        <p:spPr/>
        <p:txBody>
          <a:bodyPr>
            <a:normAutofit fontScale="77500" lnSpcReduction="20000"/>
          </a:bodyPr>
          <a:lstStyle/>
          <a:p>
            <a:pPr algn="ctr" eaLnBrk="1" hangingPunct="1">
              <a:buFontTx/>
              <a:buNone/>
            </a:pPr>
            <a:r>
              <a:rPr lang="en-US" smtClean="0">
                <a:solidFill>
                  <a:schemeClr val="bg1"/>
                </a:solidFill>
                <a:latin typeface="Tahoma" pitchFamily="32" charset="0"/>
                <a:cs typeface="Tahoma" pitchFamily="32" charset="0"/>
              </a:rPr>
              <a:t>Jesus … the author and finisher of our faith</a:t>
            </a:r>
          </a:p>
          <a:p>
            <a:pPr algn="ctr" eaLnBrk="1" hangingPunct="1">
              <a:buFontTx/>
              <a:buNone/>
            </a:pPr>
            <a:endParaRPr lang="en-US" smtClean="0">
              <a:latin typeface="Tahoma" pitchFamily="32" charset="0"/>
              <a:cs typeface="Tahoma" pitchFamily="32" charset="0"/>
            </a:endParaRPr>
          </a:p>
          <a:p>
            <a:pPr algn="ctr" eaLnBrk="1" hangingPunct="1">
              <a:buFontTx/>
              <a:buNone/>
            </a:pPr>
            <a:r>
              <a:rPr lang="en-US" smtClean="0">
                <a:solidFill>
                  <a:schemeClr val="bg1"/>
                </a:solidFill>
                <a:latin typeface="Tahoma" pitchFamily="32" charset="0"/>
                <a:cs typeface="Tahoma" pitchFamily="32" charset="0"/>
              </a:rPr>
              <a:t>“</a:t>
            </a:r>
            <a:r>
              <a:rPr lang="en-US" u="sng" smtClean="0">
                <a:solidFill>
                  <a:schemeClr val="bg1"/>
                </a:solidFill>
                <a:latin typeface="Tahoma" pitchFamily="32" charset="0"/>
                <a:cs typeface="Tahoma" pitchFamily="32" charset="0"/>
              </a:rPr>
              <a:t>looking unto Jesus</a:t>
            </a:r>
            <a:r>
              <a:rPr lang="en-US" smtClean="0">
                <a:solidFill>
                  <a:schemeClr val="bg1"/>
                </a:solidFill>
                <a:latin typeface="Tahoma" pitchFamily="32" charset="0"/>
                <a:cs typeface="Tahoma" pitchFamily="32" charset="0"/>
              </a:rPr>
              <a:t>, the author and finisher of our faith, who for the joy that was set before Him endured the cross, despising the shame, and has sat down at the right hand of the throne of God.” </a:t>
            </a:r>
            <a:r>
              <a:rPr lang="en-US" smtClean="0">
                <a:solidFill>
                  <a:srgbClr val="00FF00"/>
                </a:solidFill>
                <a:latin typeface="Tahoma" pitchFamily="32" charset="0"/>
                <a:cs typeface="Tahoma" pitchFamily="32" charset="0"/>
              </a:rPr>
              <a:t>Hebrews 12:2</a:t>
            </a:r>
          </a:p>
          <a:p>
            <a:pPr algn="ctr" eaLnBrk="1" hangingPunct="1">
              <a:buFontTx/>
              <a:buNone/>
            </a:pPr>
            <a:endParaRPr lang="en-US"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tgtEl>
                                          <p:spTgt spid="7475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4755">
                                            <p:txEl>
                                              <p:pRg st="2" end="2"/>
                                            </p:txEl>
                                          </p:spTgt>
                                        </p:tgtEl>
                                        <p:attrNameLst>
                                          <p:attrName>style.visibility</p:attrName>
                                        </p:attrNameLst>
                                      </p:cBhvr>
                                      <p:to>
                                        <p:strVal val="visible"/>
                                      </p:to>
                                    </p:set>
                                    <p:animEffect transition="in" filter="fade">
                                      <p:cBhvr>
                                        <p:cTn id="11" dur="20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799" y="0"/>
            <a:ext cx="8991203" cy="1371865"/>
          </a:xfrm>
        </p:spPr>
        <p:txBody>
          <a:bodyPr>
            <a:noAutofit/>
          </a:bodyPr>
          <a:lstStyle/>
          <a:p>
            <a:pPr eaLnBrk="1" hangingPunct="1"/>
            <a:r>
              <a:rPr lang="en-US" sz="4400" dirty="0" smtClean="0">
                <a:solidFill>
                  <a:srgbClr val="FFFF00"/>
                </a:solidFill>
                <a:latin typeface="Tahoma" pitchFamily="32" charset="0"/>
                <a:cs typeface="Tahoma" pitchFamily="32" charset="0"/>
              </a:rPr>
              <a:t>To give no place to the devil, there are things we must not look at:</a:t>
            </a:r>
          </a:p>
        </p:txBody>
      </p:sp>
      <p:sp>
        <p:nvSpPr>
          <p:cNvPr id="71683" name="Rectangle 3"/>
          <p:cNvSpPr>
            <a:spLocks noGrp="1" noChangeArrowheads="1"/>
          </p:cNvSpPr>
          <p:nvPr>
            <p:ph type="body" idx="1"/>
          </p:nvPr>
        </p:nvSpPr>
        <p:spPr>
          <a:xfrm>
            <a:off x="2" y="1447272"/>
            <a:ext cx="9143998" cy="5639328"/>
          </a:xfrm>
        </p:spPr>
        <p:txBody>
          <a:bodyPr>
            <a:normAutofit fontScale="85000" lnSpcReduction="20000"/>
          </a:bodyPr>
          <a:lstStyle/>
          <a:p>
            <a:pPr algn="ctr" eaLnBrk="1" hangingPunct="1">
              <a:lnSpc>
                <a:spcPct val="90000"/>
              </a:lnSpc>
              <a:buFontTx/>
              <a:buNone/>
            </a:pPr>
            <a:r>
              <a:rPr lang="en-US" sz="4200" i="1" dirty="0" smtClean="0">
                <a:solidFill>
                  <a:srgbClr val="FF66CC"/>
                </a:solidFill>
                <a:latin typeface="Tahoma" pitchFamily="32" charset="0"/>
                <a:cs typeface="Tahoma" pitchFamily="32" charset="0"/>
              </a:rPr>
              <a:t>“A woman to lust after”</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(Matthew 5:27-28)</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a:t>
            </a:r>
            <a:r>
              <a:rPr lang="en-US" sz="4200" dirty="0" smtClean="0">
                <a:solidFill>
                  <a:schemeClr val="bg1"/>
                </a:solidFill>
                <a:latin typeface="Tahoma" pitchFamily="32" charset="0"/>
                <a:cs typeface="Tahoma" pitchFamily="32" charset="0"/>
              </a:rPr>
              <a:t>Pornography, Immodesty- TV, movies, internet, etc.} instead of fulfilling desires in marriage </a:t>
            </a:r>
            <a:r>
              <a:rPr lang="en-US" sz="4200" dirty="0" smtClean="0">
                <a:solidFill>
                  <a:srgbClr val="00FF00"/>
                </a:solidFill>
                <a:latin typeface="Tahoma" pitchFamily="32" charset="0"/>
                <a:cs typeface="Tahoma" pitchFamily="32" charset="0"/>
              </a:rPr>
              <a:t>(1 Cor. 7:2)</a:t>
            </a:r>
          </a:p>
          <a:p>
            <a:pPr algn="ctr" eaLnBrk="1" hangingPunct="1">
              <a:lnSpc>
                <a:spcPct val="90000"/>
              </a:lnSpc>
              <a:buFontTx/>
              <a:buNone/>
            </a:pPr>
            <a:endParaRPr lang="en-US" sz="1100" dirty="0" smtClean="0">
              <a:solidFill>
                <a:schemeClr val="bg1"/>
              </a:solidFill>
              <a:latin typeface="Tahoma" pitchFamily="32" charset="0"/>
              <a:cs typeface="Tahoma" pitchFamily="32" charset="0"/>
            </a:endParaRPr>
          </a:p>
          <a:p>
            <a:pPr algn="ctr" eaLnBrk="1" hangingPunct="1">
              <a:lnSpc>
                <a:spcPct val="90000"/>
              </a:lnSpc>
              <a:buFontTx/>
              <a:buNone/>
            </a:pPr>
            <a:r>
              <a:rPr lang="en-US" sz="4200" i="1" dirty="0" smtClean="0">
                <a:solidFill>
                  <a:srgbClr val="FF66CC"/>
                </a:solidFill>
                <a:latin typeface="Tahoma" pitchFamily="32" charset="0"/>
                <a:cs typeface="Tahoma" pitchFamily="32" charset="0"/>
              </a:rPr>
              <a:t>“Wine when it is red”</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(Proverbs 23:31)</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{All Alcohol drinking for pleasure} instead of being filled with the Spirit </a:t>
            </a:r>
            <a:r>
              <a:rPr lang="en-US" sz="4200" dirty="0" smtClean="0">
                <a:solidFill>
                  <a:srgbClr val="00FF00"/>
                </a:solidFill>
                <a:latin typeface="Tahoma" pitchFamily="32" charset="0"/>
                <a:cs typeface="Tahoma" pitchFamily="32" charset="0"/>
              </a:rPr>
              <a:t>(Ephesians 5:18).</a:t>
            </a:r>
          </a:p>
          <a:p>
            <a:pPr algn="ctr" eaLnBrk="1" hangingPunct="1">
              <a:lnSpc>
                <a:spcPct val="90000"/>
              </a:lnSpc>
              <a:buFontTx/>
              <a:buNone/>
            </a:pPr>
            <a:endParaRPr lang="en-US" sz="1100" dirty="0" smtClean="0">
              <a:solidFill>
                <a:schemeClr val="bg1"/>
              </a:solidFill>
              <a:latin typeface="Tahoma" pitchFamily="32" charset="0"/>
              <a:cs typeface="Tahoma" pitchFamily="32" charset="0"/>
            </a:endParaRPr>
          </a:p>
          <a:p>
            <a:pPr algn="ctr" eaLnBrk="1" hangingPunct="1">
              <a:lnSpc>
                <a:spcPct val="90000"/>
              </a:lnSpc>
              <a:buFontTx/>
              <a:buNone/>
            </a:pPr>
            <a:r>
              <a:rPr lang="en-US" sz="4200" i="1" dirty="0" smtClean="0">
                <a:solidFill>
                  <a:srgbClr val="FF66CC"/>
                </a:solidFill>
                <a:latin typeface="Tahoma" pitchFamily="32" charset="0"/>
                <a:cs typeface="Tahoma" pitchFamily="32" charset="0"/>
              </a:rPr>
              <a:t>“the plains of Jordan” </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(Genesis 13:10)</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{excessive desire for material things} instead of things above </a:t>
            </a:r>
            <a:r>
              <a:rPr lang="en-US" sz="4200" dirty="0" smtClean="0">
                <a:solidFill>
                  <a:srgbClr val="00FF00"/>
                </a:solidFill>
                <a:latin typeface="Tahoma" pitchFamily="32" charset="0"/>
                <a:cs typeface="Tahoma" pitchFamily="32" charset="0"/>
              </a:rPr>
              <a:t>(Colossians 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anim calcmode="lin" valueType="num">
                                      <p:cBhvr additive="base">
                                        <p:cTn id="17"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anim calcmode="lin" valueType="num">
                                      <p:cBhvr additive="base">
                                        <p:cTn id="27" dur="500" fill="hold"/>
                                        <p:tgtEl>
                                          <p:spTgt spid="7168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6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0"/>
            <a:ext cx="9296399" cy="1752600"/>
          </a:xfrm>
        </p:spPr>
        <p:txBody>
          <a:bodyPr>
            <a:normAutofit fontScale="90000"/>
          </a:bodyPr>
          <a:lstStyle/>
          <a:p>
            <a:pPr eaLnBrk="1" hangingPunct="1"/>
            <a:r>
              <a:rPr lang="en-US" dirty="0" smtClean="0">
                <a:solidFill>
                  <a:srgbClr val="FFFF00"/>
                </a:solidFill>
                <a:latin typeface="Tahoma" pitchFamily="32" charset="0"/>
                <a:cs typeface="Tahoma" pitchFamily="32" charset="0"/>
              </a:rPr>
              <a:t>Areas Where You Can Refuse To Give Him a Place</a:t>
            </a:r>
          </a:p>
        </p:txBody>
      </p:sp>
      <p:sp>
        <p:nvSpPr>
          <p:cNvPr id="49155" name="Rectangle 3"/>
          <p:cNvSpPr>
            <a:spLocks noGrp="1" noChangeArrowheads="1"/>
          </p:cNvSpPr>
          <p:nvPr>
            <p:ph type="subTitle" idx="1"/>
          </p:nvPr>
        </p:nvSpPr>
        <p:spPr>
          <a:xfrm>
            <a:off x="457399" y="2057138"/>
            <a:ext cx="8152804" cy="4038864"/>
          </a:xfrm>
        </p:spPr>
        <p:txBody>
          <a:bodyPr/>
          <a:lstStyle/>
          <a:p>
            <a:pPr eaLnBrk="1" hangingPunct="1"/>
            <a:r>
              <a:rPr lang="en-US" sz="5700" dirty="0" smtClean="0">
                <a:solidFill>
                  <a:schemeClr val="bg1"/>
                </a:solidFill>
                <a:latin typeface="Tahoma" pitchFamily="32" charset="0"/>
                <a:cs typeface="Tahoma" pitchFamily="32" charset="0"/>
              </a:rPr>
              <a:t>What you see</a:t>
            </a:r>
          </a:p>
          <a:p>
            <a:pPr eaLnBrk="1" hangingPunct="1"/>
            <a:r>
              <a:rPr lang="en-US" sz="5700" dirty="0" smtClean="0">
                <a:solidFill>
                  <a:srgbClr val="FFFF00"/>
                </a:solidFill>
                <a:latin typeface="Tahoma" pitchFamily="32" charset="0"/>
                <a:cs typeface="Tahoma" pitchFamily="32" charset="0"/>
              </a:rPr>
              <a:t>What you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 calcmode="lin" valueType="num">
                                      <p:cBhvr additive="base">
                                        <p:cTn id="7"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1" end="1"/>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49155">
                                            <p:txEl>
                                              <p:pRg st="1" end="1"/>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mtClean="0">
                <a:solidFill>
                  <a:srgbClr val="FFFF00"/>
                </a:solidFill>
                <a:latin typeface="Tahoma" pitchFamily="32" charset="0"/>
                <a:cs typeface="Tahoma" pitchFamily="32" charset="0"/>
              </a:rPr>
              <a:t>What are you listening to?</a:t>
            </a:r>
          </a:p>
        </p:txBody>
      </p:sp>
      <p:sp>
        <p:nvSpPr>
          <p:cNvPr id="66563" name="Rectangle 3"/>
          <p:cNvSpPr>
            <a:spLocks noGrp="1" noChangeArrowheads="1"/>
          </p:cNvSpPr>
          <p:nvPr>
            <p:ph type="body" idx="1"/>
          </p:nvPr>
        </p:nvSpPr>
        <p:spPr/>
        <p:txBody>
          <a:bodyPr>
            <a:normAutofit/>
          </a:bodyPr>
          <a:lstStyle/>
          <a:p>
            <a:pPr algn="ctr" eaLnBrk="1" hangingPunct="1">
              <a:buFontTx/>
              <a:buNone/>
            </a:pPr>
            <a:endParaRPr lang="en-US" smtClean="0"/>
          </a:p>
          <a:p>
            <a:pPr algn="ctr" eaLnBrk="1" hangingPunct="1">
              <a:buFontTx/>
              <a:buNone/>
            </a:pPr>
            <a:r>
              <a:rPr lang="en-US" sz="6300" smtClean="0">
                <a:solidFill>
                  <a:srgbClr val="00FF00"/>
                </a:solidFill>
                <a:latin typeface="Tahoma" pitchFamily="32" charset="0"/>
                <a:cs typeface="Tahoma" pitchFamily="32" charset="0"/>
              </a:rPr>
              <a:t>Matthew 11:15</a:t>
            </a:r>
          </a:p>
          <a:p>
            <a:pPr algn="ctr" eaLnBrk="1" hangingPunct="1">
              <a:buFontTx/>
              <a:buNone/>
            </a:pPr>
            <a:r>
              <a:rPr lang="en-US" sz="6300" smtClean="0">
                <a:solidFill>
                  <a:schemeClr val="bg1"/>
                </a:solidFill>
                <a:latin typeface="Tahoma" pitchFamily="32" charset="0"/>
                <a:cs typeface="Tahoma" pitchFamily="32" charset="0"/>
              </a:rPr>
              <a:t>"He who has ears to hear, let him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fade">
                                      <p:cBhvr>
                                        <p:cTn id="7" dur="2000"/>
                                        <p:tgtEl>
                                          <p:spTgt spid="6656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6563">
                                            <p:txEl>
                                              <p:pRg st="2" end="2"/>
                                            </p:txEl>
                                          </p:spTgt>
                                        </p:tgtEl>
                                        <p:attrNameLst>
                                          <p:attrName>style.visibility</p:attrName>
                                        </p:attrNameLst>
                                      </p:cBhvr>
                                      <p:to>
                                        <p:strVal val="visible"/>
                                      </p:to>
                                    </p:set>
                                    <p:animEffect transition="in" filter="fade">
                                      <p:cBhvr>
                                        <p:cTn id="10" dur="20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mtClean="0">
                <a:solidFill>
                  <a:srgbClr val="FFFF00"/>
                </a:solidFill>
                <a:latin typeface="Tahoma" pitchFamily="32" charset="0"/>
                <a:cs typeface="Tahoma" pitchFamily="32" charset="0"/>
              </a:rPr>
              <a:t>What are you listening to?</a:t>
            </a:r>
          </a:p>
        </p:txBody>
      </p:sp>
      <p:sp>
        <p:nvSpPr>
          <p:cNvPr id="83971" name="Rectangle 3"/>
          <p:cNvSpPr>
            <a:spLocks noGrp="1" noChangeArrowheads="1"/>
          </p:cNvSpPr>
          <p:nvPr>
            <p:ph type="body" idx="1"/>
          </p:nvPr>
        </p:nvSpPr>
        <p:spPr/>
        <p:txBody>
          <a:bodyPr>
            <a:normAutofit fontScale="92500" lnSpcReduction="10000"/>
          </a:bodyPr>
          <a:lstStyle/>
          <a:p>
            <a:pPr eaLnBrk="1" hangingPunct="1">
              <a:buFontTx/>
              <a:buNone/>
            </a:pPr>
            <a:endParaRPr lang="en-US" smtClean="0"/>
          </a:p>
          <a:p>
            <a:pPr algn="ctr" eaLnBrk="1" hangingPunct="1">
              <a:buFontTx/>
              <a:buNone/>
            </a:pPr>
            <a:r>
              <a:rPr lang="en-US" sz="6300" smtClean="0">
                <a:solidFill>
                  <a:srgbClr val="00FF00"/>
                </a:solidFill>
                <a:latin typeface="Tahoma" pitchFamily="32" charset="0"/>
                <a:cs typeface="Tahoma" pitchFamily="32" charset="0"/>
              </a:rPr>
              <a:t>Romans 10:17</a:t>
            </a:r>
          </a:p>
          <a:p>
            <a:pPr algn="ctr" eaLnBrk="1" hangingPunct="1">
              <a:buFontTx/>
              <a:buNone/>
            </a:pPr>
            <a:r>
              <a:rPr lang="en-US" sz="6300" smtClean="0">
                <a:solidFill>
                  <a:schemeClr val="bg1"/>
                </a:solidFill>
                <a:latin typeface="Tahoma" pitchFamily="32" charset="0"/>
                <a:cs typeface="Tahoma" pitchFamily="32" charset="0"/>
              </a:rPr>
              <a:t>“So faith comes from hearing, and </a:t>
            </a:r>
            <a:r>
              <a:rPr lang="en-US" sz="6300" smtClean="0">
                <a:solidFill>
                  <a:srgbClr val="FFFF00"/>
                </a:solidFill>
                <a:latin typeface="Tahoma" pitchFamily="32" charset="0"/>
                <a:cs typeface="Tahoma" pitchFamily="32" charset="0"/>
              </a:rPr>
              <a:t>hearing by the word of Christ.”</a:t>
            </a:r>
            <a:endParaRPr lang="en-US" smtClean="0">
              <a:solidFill>
                <a:srgbClr val="FFFF00"/>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fade">
                                      <p:cBhvr>
                                        <p:cTn id="7" dur="2000"/>
                                        <p:tgtEl>
                                          <p:spTgt spid="8397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971">
                                            <p:txEl>
                                              <p:pRg st="2" end="2"/>
                                            </p:txEl>
                                          </p:spTgt>
                                        </p:tgtEl>
                                        <p:attrNameLst>
                                          <p:attrName>style.visibility</p:attrName>
                                        </p:attrNameLst>
                                      </p:cBhvr>
                                      <p:to>
                                        <p:strVal val="visible"/>
                                      </p:to>
                                    </p:set>
                                    <p:animEffect transition="in" filter="fade">
                                      <p:cBhvr>
                                        <p:cTn id="10" dur="20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mtClean="0">
                <a:solidFill>
                  <a:srgbClr val="FFFF00"/>
                </a:solidFill>
                <a:latin typeface="Tahoma" pitchFamily="32" charset="0"/>
                <a:cs typeface="Tahoma" pitchFamily="32" charset="0"/>
              </a:rPr>
              <a:t>What are you listening to?</a:t>
            </a:r>
          </a:p>
        </p:txBody>
      </p:sp>
      <p:sp>
        <p:nvSpPr>
          <p:cNvPr id="67587" name="Rectangle 3"/>
          <p:cNvSpPr>
            <a:spLocks noGrp="1" noChangeArrowheads="1"/>
          </p:cNvSpPr>
          <p:nvPr>
            <p:ph type="body" idx="1"/>
          </p:nvPr>
        </p:nvSpPr>
        <p:spPr/>
        <p:txBody>
          <a:bodyPr>
            <a:normAutofit fontScale="70000" lnSpcReduction="20000"/>
          </a:bodyPr>
          <a:lstStyle/>
          <a:p>
            <a:pPr eaLnBrk="1" hangingPunct="1">
              <a:buFontTx/>
              <a:buNone/>
            </a:pPr>
            <a:endParaRPr lang="en-US" sz="4000" smtClean="0"/>
          </a:p>
          <a:p>
            <a:pPr algn="ctr" eaLnBrk="1" hangingPunct="1">
              <a:buFontTx/>
              <a:buNone/>
            </a:pPr>
            <a:r>
              <a:rPr lang="en-US" sz="5100" smtClean="0">
                <a:solidFill>
                  <a:srgbClr val="00FF00"/>
                </a:solidFill>
                <a:latin typeface="Tahoma" pitchFamily="32" charset="0"/>
                <a:cs typeface="Tahoma" pitchFamily="32" charset="0"/>
              </a:rPr>
              <a:t>Deuteronomy 12:28</a:t>
            </a:r>
          </a:p>
          <a:p>
            <a:pPr algn="ctr" eaLnBrk="1" hangingPunct="1">
              <a:buFontTx/>
              <a:buNone/>
            </a:pPr>
            <a:r>
              <a:rPr lang="en-US" sz="4000" smtClean="0"/>
              <a:t> </a:t>
            </a:r>
            <a:r>
              <a:rPr lang="en-US" sz="5100" smtClean="0">
                <a:solidFill>
                  <a:schemeClr val="bg1"/>
                </a:solidFill>
                <a:latin typeface="Tahoma" pitchFamily="32" charset="0"/>
                <a:cs typeface="Tahoma" pitchFamily="32" charset="0"/>
              </a:rPr>
              <a:t>"</a:t>
            </a:r>
            <a:r>
              <a:rPr lang="en-US" sz="5100" smtClean="0">
                <a:solidFill>
                  <a:srgbClr val="FFFF00"/>
                </a:solidFill>
                <a:latin typeface="Tahoma" pitchFamily="32" charset="0"/>
                <a:cs typeface="Tahoma" pitchFamily="32" charset="0"/>
              </a:rPr>
              <a:t>Be careful to listen </a:t>
            </a:r>
            <a:r>
              <a:rPr lang="en-US" sz="5100" smtClean="0">
                <a:solidFill>
                  <a:schemeClr val="bg1"/>
                </a:solidFill>
                <a:latin typeface="Tahoma" pitchFamily="32" charset="0"/>
                <a:cs typeface="Tahoma" pitchFamily="32" charset="0"/>
              </a:rPr>
              <a:t>to all these words which I command you, so that it may be well with you and your sons after you forever, for you will be doing what is good and right in the sight of the LORD your God.”</a:t>
            </a:r>
            <a:endParaRPr lang="en-US" sz="4000"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fade">
                                      <p:cBhvr>
                                        <p:cTn id="7" dur="2000"/>
                                        <p:tgtEl>
                                          <p:spTgt spid="6758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7587">
                                            <p:txEl>
                                              <p:pRg st="2" end="2"/>
                                            </p:txEl>
                                          </p:spTgt>
                                        </p:tgtEl>
                                        <p:attrNameLst>
                                          <p:attrName>style.visibility</p:attrName>
                                        </p:attrNameLst>
                                      </p:cBhvr>
                                      <p:to>
                                        <p:strVal val="visible"/>
                                      </p:to>
                                    </p:set>
                                    <p:animEffect transition="in" filter="fade">
                                      <p:cBhvr>
                                        <p:cTn id="10" dur="20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smtClean="0">
                <a:solidFill>
                  <a:srgbClr val="FFFF00"/>
                </a:solidFill>
                <a:latin typeface="Tahoma" pitchFamily="32" charset="0"/>
                <a:cs typeface="Tahoma" pitchFamily="32" charset="0"/>
              </a:rPr>
              <a:t>What are you listening to?</a:t>
            </a:r>
          </a:p>
        </p:txBody>
      </p:sp>
      <p:sp>
        <p:nvSpPr>
          <p:cNvPr id="82947" name="Rectangle 3"/>
          <p:cNvSpPr>
            <a:spLocks noGrp="1" noChangeArrowheads="1"/>
          </p:cNvSpPr>
          <p:nvPr>
            <p:ph type="body" idx="1"/>
          </p:nvPr>
        </p:nvSpPr>
        <p:spPr/>
        <p:txBody>
          <a:bodyPr>
            <a:normAutofit fontScale="77500" lnSpcReduction="20000"/>
          </a:bodyPr>
          <a:lstStyle/>
          <a:p>
            <a:pPr algn="ctr" eaLnBrk="1" hangingPunct="1">
              <a:buFontTx/>
              <a:buNone/>
            </a:pPr>
            <a:r>
              <a:rPr lang="en-US" sz="5700" smtClean="0">
                <a:solidFill>
                  <a:srgbClr val="00FF00"/>
                </a:solidFill>
                <a:latin typeface="Tahoma" pitchFamily="32" charset="0"/>
                <a:cs typeface="Tahoma" pitchFamily="32" charset="0"/>
              </a:rPr>
              <a:t>Proverbs 1:8</a:t>
            </a:r>
          </a:p>
          <a:p>
            <a:pPr algn="ctr" eaLnBrk="1" hangingPunct="1">
              <a:buFontTx/>
              <a:buNone/>
            </a:pPr>
            <a:r>
              <a:rPr lang="en-US" sz="5700" smtClean="0">
                <a:solidFill>
                  <a:schemeClr val="bg1"/>
                </a:solidFill>
                <a:latin typeface="Tahoma" pitchFamily="32" charset="0"/>
                <a:cs typeface="Tahoma" pitchFamily="32" charset="0"/>
              </a:rPr>
              <a:t>“</a:t>
            </a:r>
            <a:r>
              <a:rPr lang="en-US" sz="5700" smtClean="0">
                <a:solidFill>
                  <a:srgbClr val="FFFF00"/>
                </a:solidFill>
                <a:latin typeface="Tahoma" pitchFamily="32" charset="0"/>
                <a:cs typeface="Tahoma" pitchFamily="32" charset="0"/>
              </a:rPr>
              <a:t>Hear,</a:t>
            </a:r>
            <a:r>
              <a:rPr lang="en-US" sz="5700" smtClean="0">
                <a:solidFill>
                  <a:schemeClr val="bg1"/>
                </a:solidFill>
                <a:latin typeface="Tahoma" pitchFamily="32" charset="0"/>
                <a:cs typeface="Tahoma" pitchFamily="32" charset="0"/>
              </a:rPr>
              <a:t> my son, your father's instruction And do not forsake your mother's teaching”.</a:t>
            </a:r>
          </a:p>
          <a:p>
            <a:pPr algn="ctr" eaLnBrk="1" hangingPunct="1">
              <a:buFontTx/>
              <a:buNone/>
            </a:pPr>
            <a:endParaRPr lang="en-US" sz="2900" smtClean="0">
              <a:solidFill>
                <a:schemeClr val="bg1"/>
              </a:solidFill>
              <a:latin typeface="Tahoma" pitchFamily="32" charset="0"/>
              <a:cs typeface="Tahoma" pitchFamily="32" charset="0"/>
            </a:endParaRPr>
          </a:p>
          <a:p>
            <a:pPr algn="ctr" eaLnBrk="1" hangingPunct="1">
              <a:buFontTx/>
              <a:buNone/>
            </a:pPr>
            <a:r>
              <a:rPr lang="en-US" sz="5700" smtClean="0">
                <a:solidFill>
                  <a:srgbClr val="FFFF00"/>
                </a:solidFill>
                <a:latin typeface="Tahoma" pitchFamily="32" charset="0"/>
                <a:cs typeface="Tahoma" pitchFamily="32" charset="0"/>
              </a:rPr>
              <a:t>“Be careful with your ears what you hear”</a:t>
            </a:r>
            <a:endParaRPr lang="en-US" smtClean="0">
              <a:solidFill>
                <a:srgbClr val="FFFF00"/>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fade">
                                      <p:cBhvr>
                                        <p:cTn id="7" dur="2000"/>
                                        <p:tgtEl>
                                          <p:spTgt spid="8294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2947">
                                            <p:txEl>
                                              <p:pRg st="1" end="1"/>
                                            </p:txEl>
                                          </p:spTgt>
                                        </p:tgtEl>
                                        <p:attrNameLst>
                                          <p:attrName>style.visibility</p:attrName>
                                        </p:attrNameLst>
                                      </p:cBhvr>
                                      <p:to>
                                        <p:strVal val="visible"/>
                                      </p:to>
                                    </p:set>
                                    <p:animEffect transition="in" filter="fade">
                                      <p:cBhvr>
                                        <p:cTn id="10" dur="2000"/>
                                        <p:tgtEl>
                                          <p:spTgt spid="8294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animEffect transition="in" filter="fade">
                                      <p:cBhvr>
                                        <p:cTn id="13" dur="20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r>
              <a:rPr lang="en-US" sz="4400" dirty="0" smtClean="0">
                <a:solidFill>
                  <a:srgbClr val="FFFF00"/>
                </a:solidFill>
                <a:latin typeface="Tahoma" pitchFamily="32" charset="0"/>
                <a:cs typeface="Tahoma" pitchFamily="32" charset="0"/>
              </a:rPr>
              <a:t>To give no place to the devil, there are things we must not listen to:</a:t>
            </a:r>
            <a:endParaRPr lang="en-US" sz="4400" dirty="0"/>
          </a:p>
        </p:txBody>
      </p:sp>
      <p:sp>
        <p:nvSpPr>
          <p:cNvPr id="3" name="Content Placeholder 2"/>
          <p:cNvSpPr>
            <a:spLocks noGrp="1"/>
          </p:cNvSpPr>
          <p:nvPr>
            <p:ph idx="1"/>
          </p:nvPr>
        </p:nvSpPr>
        <p:spPr/>
        <p:txBody>
          <a:bodyPr/>
          <a:lstStyle/>
          <a:p>
            <a:r>
              <a:rPr lang="en-US" sz="6300" dirty="0" smtClean="0">
                <a:solidFill>
                  <a:srgbClr val="FF66CC"/>
                </a:solidFill>
                <a:latin typeface="Tahoma" pitchFamily="32" charset="0"/>
                <a:cs typeface="Tahoma" pitchFamily="32" charset="0"/>
              </a:rPr>
              <a:t>Lies of the devil</a:t>
            </a:r>
            <a:endParaRPr lang="en-US" sz="6300" dirty="0" smtClean="0">
              <a:solidFill>
                <a:srgbClr val="00FF00"/>
              </a:solidFill>
              <a:latin typeface="Tahoma" pitchFamily="32" charset="0"/>
              <a:cs typeface="Tahoma" pitchFamily="32"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524000"/>
          </a:xfrm>
        </p:spPr>
        <p:txBody>
          <a:bodyPr>
            <a:noAutofit/>
          </a:bodyPr>
          <a:lstStyle/>
          <a:p>
            <a:pPr eaLnBrk="1" hangingPunct="1"/>
            <a:r>
              <a:rPr lang="en-US" sz="5400" dirty="0" smtClean="0">
                <a:solidFill>
                  <a:srgbClr val="FFFF00"/>
                </a:solidFill>
                <a:latin typeface="Tahoma" pitchFamily="32" charset="0"/>
                <a:cs typeface="Tahoma" pitchFamily="32" charset="0"/>
              </a:rPr>
              <a:t>Are you listening to the lies of the devil?</a:t>
            </a:r>
          </a:p>
        </p:txBody>
      </p:sp>
      <p:sp>
        <p:nvSpPr>
          <p:cNvPr id="30723" name="Rectangle 3"/>
          <p:cNvSpPr>
            <a:spLocks noGrp="1" noChangeArrowheads="1"/>
          </p:cNvSpPr>
          <p:nvPr>
            <p:ph type="body" idx="1"/>
          </p:nvPr>
        </p:nvSpPr>
        <p:spPr>
          <a:xfrm>
            <a:off x="0" y="1600730"/>
            <a:ext cx="9144000" cy="5257271"/>
          </a:xfrm>
        </p:spPr>
        <p:txBody>
          <a:bodyPr>
            <a:normAutofit fontScale="77500" lnSpcReduction="20000"/>
          </a:bodyPr>
          <a:lstStyle/>
          <a:p>
            <a:pPr algn="ctr" eaLnBrk="1" hangingPunct="1">
              <a:buFontTx/>
              <a:buNone/>
            </a:pPr>
            <a:r>
              <a:rPr lang="en-US" dirty="0" smtClean="0">
                <a:solidFill>
                  <a:schemeClr val="bg1"/>
                </a:solidFill>
                <a:latin typeface="Tahoma" pitchFamily="32" charset="0"/>
                <a:cs typeface="Tahoma" pitchFamily="32" charset="0"/>
              </a:rPr>
              <a:t>“Then the serpent said to the woman, "</a:t>
            </a:r>
            <a:r>
              <a:rPr lang="en-US" dirty="0" smtClean="0">
                <a:solidFill>
                  <a:srgbClr val="FF66CC"/>
                </a:solidFill>
                <a:latin typeface="Tahoma" pitchFamily="32" charset="0"/>
                <a:cs typeface="Tahoma" pitchFamily="32" charset="0"/>
              </a:rPr>
              <a:t>You will not surely die</a:t>
            </a:r>
            <a:r>
              <a:rPr lang="en-US" dirty="0" smtClean="0">
                <a:solidFill>
                  <a:schemeClr val="bg1"/>
                </a:solidFill>
                <a:latin typeface="Tahoma" pitchFamily="32" charset="0"/>
                <a:cs typeface="Tahoma" pitchFamily="32" charset="0"/>
              </a:rPr>
              <a:t>. "For God knows that in the day you eat of it your eyes will be opened, and you will be like God, knowing good and evil” </a:t>
            </a:r>
            <a:r>
              <a:rPr lang="en-US" dirty="0" smtClean="0">
                <a:solidFill>
                  <a:srgbClr val="00FF00"/>
                </a:solidFill>
                <a:latin typeface="Tahoma" pitchFamily="32" charset="0"/>
                <a:cs typeface="Tahoma" pitchFamily="32" charset="0"/>
              </a:rPr>
              <a:t>(Genesis 3:4-5).</a:t>
            </a:r>
          </a:p>
          <a:p>
            <a:pPr algn="ctr" eaLnBrk="1" hangingPunct="1">
              <a:buFontTx/>
              <a:buNone/>
            </a:pPr>
            <a:endParaRPr lang="en-US" dirty="0" smtClean="0">
              <a:solidFill>
                <a:schemeClr val="bg1"/>
              </a:solidFill>
              <a:latin typeface="Tahoma" pitchFamily="32" charset="0"/>
              <a:cs typeface="Tahoma" pitchFamily="32" charset="0"/>
            </a:endParaRPr>
          </a:p>
          <a:p>
            <a:pPr algn="ctr" eaLnBrk="1" hangingPunct="1">
              <a:buFontTx/>
              <a:buNone/>
            </a:pPr>
            <a:r>
              <a:rPr lang="en-US" dirty="0" smtClean="0">
                <a:solidFill>
                  <a:schemeClr val="bg1"/>
                </a:solidFill>
                <a:latin typeface="Tahoma" pitchFamily="32" charset="0"/>
                <a:cs typeface="Tahoma" pitchFamily="32" charset="0"/>
              </a:rPr>
              <a:t>Jesus said to the Jews about the devil,    “</a:t>
            </a:r>
            <a:r>
              <a:rPr lang="en-US" dirty="0" smtClean="0">
                <a:solidFill>
                  <a:srgbClr val="FF66CC"/>
                </a:solidFill>
                <a:latin typeface="Tahoma" pitchFamily="32" charset="0"/>
                <a:cs typeface="Tahoma" pitchFamily="32" charset="0"/>
              </a:rPr>
              <a:t>He is a liar </a:t>
            </a:r>
            <a:r>
              <a:rPr lang="en-US" dirty="0" smtClean="0">
                <a:solidFill>
                  <a:srgbClr val="FF6699"/>
                </a:solidFill>
                <a:latin typeface="Tahoma" pitchFamily="32" charset="0"/>
                <a:cs typeface="Tahoma" pitchFamily="32" charset="0"/>
              </a:rPr>
              <a:t>and the father of lies</a:t>
            </a:r>
            <a:r>
              <a:rPr lang="en-US" dirty="0" smtClean="0">
                <a:solidFill>
                  <a:schemeClr val="bg1"/>
                </a:solidFill>
                <a:latin typeface="Tahoma" pitchFamily="32" charset="0"/>
                <a:cs typeface="Tahoma" pitchFamily="32" charset="0"/>
              </a:rPr>
              <a:t>, but because I speak the truth you do not believe me” </a:t>
            </a:r>
            <a:r>
              <a:rPr lang="en-US" dirty="0" smtClean="0">
                <a:solidFill>
                  <a:srgbClr val="00FF00"/>
                </a:solidFill>
                <a:latin typeface="Tahoma" pitchFamily="32" charset="0"/>
                <a:cs typeface="Tahoma" pitchFamily="32" charset="0"/>
              </a:rPr>
              <a:t>(John 8:44-45).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 calcmode="lin" valueType="num">
                                      <p:cBhvr>
                                        <p:cTn id="14"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75168"/>
            <a:ext cx="9144000" cy="2137833"/>
          </a:xfrm>
        </p:spPr>
        <p:txBody>
          <a:bodyPr/>
          <a:lstStyle/>
          <a:p>
            <a:pPr eaLnBrk="1" hangingPunct="1"/>
            <a:r>
              <a:rPr lang="en-US" smtClean="0">
                <a:solidFill>
                  <a:srgbClr val="FFFF00"/>
                </a:solidFill>
                <a:latin typeface="Tahoma" pitchFamily="32" charset="0"/>
                <a:cs typeface="Tahoma" pitchFamily="32" charset="0"/>
              </a:rPr>
              <a:t>Ephesians 4:26-27</a:t>
            </a:r>
          </a:p>
        </p:txBody>
      </p:sp>
      <p:sp>
        <p:nvSpPr>
          <p:cNvPr id="10243" name="Rectangle 3"/>
          <p:cNvSpPr>
            <a:spLocks noGrp="1" noChangeArrowheads="1"/>
          </p:cNvSpPr>
          <p:nvPr>
            <p:ph type="body" idx="1"/>
          </p:nvPr>
        </p:nvSpPr>
        <p:spPr>
          <a:xfrm>
            <a:off x="457401" y="2349501"/>
            <a:ext cx="8229203" cy="4508500"/>
          </a:xfrm>
        </p:spPr>
        <p:txBody>
          <a:bodyPr>
            <a:normAutofit fontScale="85000" lnSpcReduction="10000"/>
          </a:bodyPr>
          <a:lstStyle/>
          <a:p>
            <a:pPr algn="ctr" eaLnBrk="1" hangingPunct="1">
              <a:buFontTx/>
              <a:buNone/>
            </a:pPr>
            <a:r>
              <a:rPr lang="en-US" sz="6300" dirty="0" smtClean="0">
                <a:solidFill>
                  <a:schemeClr val="bg1"/>
                </a:solidFill>
                <a:latin typeface="Tahoma" pitchFamily="32" charset="0"/>
                <a:cs typeface="Tahoma" pitchFamily="32" charset="0"/>
              </a:rPr>
              <a:t>"Be angry, and do not sin": do not let the sun go down on your wrath, </a:t>
            </a:r>
          </a:p>
          <a:p>
            <a:pPr algn="ctr" eaLnBrk="1" hangingPunct="1">
              <a:buFontTx/>
              <a:buNone/>
            </a:pPr>
            <a:r>
              <a:rPr lang="en-US" sz="6300" dirty="0" smtClean="0">
                <a:solidFill>
                  <a:schemeClr val="bg1"/>
                </a:solidFill>
                <a:latin typeface="Tahoma" pitchFamily="32" charset="0"/>
                <a:cs typeface="Tahoma" pitchFamily="32" charset="0"/>
              </a:rPr>
              <a:t>nor </a:t>
            </a:r>
            <a:r>
              <a:rPr lang="en-US" sz="6300" dirty="0" smtClean="0">
                <a:solidFill>
                  <a:srgbClr val="FF66CC"/>
                </a:solidFill>
                <a:latin typeface="Tahoma" pitchFamily="32" charset="0"/>
                <a:cs typeface="Tahoma" pitchFamily="32" charset="0"/>
              </a:rPr>
              <a:t>give place to the devil</a:t>
            </a:r>
            <a:r>
              <a:rPr lang="en-US" sz="63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0243">
                                            <p:txEl>
                                              <p:pRg st="1" end="1"/>
                                            </p:txEl>
                                          </p:spTgt>
                                        </p:tgtEl>
                                      </p:cBhvr>
                                      <p:by x="135000" y="135000"/>
                                    </p:animScale>
                                  </p:childTnLst>
                                </p:cTn>
                              </p:par>
                              <p:par>
                                <p:cTn id="7" presetID="3" presetClass="emph" presetSubtype="2" fill="hold" nodeType="withEffect">
                                  <p:stCondLst>
                                    <p:cond delay="0"/>
                                  </p:stCondLst>
                                  <p:childTnLst>
                                    <p:animClr clrSpc="rgb" dir="cw">
                                      <p:cBhvr override="childStyle">
                                        <p:cTn id="8" dur="2000" fill="hold"/>
                                        <p:tgtEl>
                                          <p:spTgt spid="1024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r>
              <a:rPr lang="en-US" sz="4400" dirty="0" smtClean="0">
                <a:solidFill>
                  <a:srgbClr val="FFFF00"/>
                </a:solidFill>
                <a:latin typeface="Tahoma" pitchFamily="32" charset="0"/>
                <a:cs typeface="Tahoma" pitchFamily="32" charset="0"/>
              </a:rPr>
              <a:t>To give no place to the devil, there are things we must not listen to:</a:t>
            </a:r>
            <a:endParaRPr lang="en-US" sz="4400" dirty="0"/>
          </a:p>
        </p:txBody>
      </p:sp>
      <p:sp>
        <p:nvSpPr>
          <p:cNvPr id="3" name="Content Placeholder 2"/>
          <p:cNvSpPr>
            <a:spLocks noGrp="1"/>
          </p:cNvSpPr>
          <p:nvPr>
            <p:ph idx="1"/>
          </p:nvPr>
        </p:nvSpPr>
        <p:spPr/>
        <p:txBody>
          <a:bodyPr>
            <a:normAutofit/>
          </a:bodyPr>
          <a:lstStyle/>
          <a:p>
            <a:r>
              <a:rPr lang="en-US" sz="6300" dirty="0" smtClean="0">
                <a:solidFill>
                  <a:schemeClr val="bg1"/>
                </a:solidFill>
                <a:latin typeface="Tahoma" pitchFamily="32" charset="0"/>
                <a:cs typeface="Tahoma" pitchFamily="32" charset="0"/>
              </a:rPr>
              <a:t>Lies of the devil</a:t>
            </a:r>
          </a:p>
          <a:p>
            <a:r>
              <a:rPr lang="en-US" sz="6300" dirty="0" smtClean="0">
                <a:solidFill>
                  <a:srgbClr val="FF66CC"/>
                </a:solidFill>
                <a:latin typeface="Tahoma" pitchFamily="32" charset="0"/>
                <a:cs typeface="Tahoma" pitchFamily="32" charset="0"/>
              </a:rPr>
              <a:t>False Teachers who Spread Lies</a:t>
            </a:r>
            <a:endParaRPr lang="en-US" sz="6300" dirty="0" smtClean="0">
              <a:solidFill>
                <a:srgbClr val="00FF00"/>
              </a:solidFill>
              <a:latin typeface="Tahoma" pitchFamily="32" charset="0"/>
              <a:cs typeface="Tahoma" pitchFamily="32" charset="0"/>
            </a:endParaRPr>
          </a:p>
          <a:p>
            <a:pPr>
              <a:buNone/>
            </a:pPr>
            <a:endParaRPr lang="en-US" sz="6300" dirty="0" smtClean="0">
              <a:solidFill>
                <a:schemeClr val="bg1"/>
              </a:solidFill>
              <a:latin typeface="Tahoma" pitchFamily="32" charset="0"/>
              <a:cs typeface="Tahoma" pitchFamily="32" charset="0"/>
            </a:endParaRP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disguising themselves as apostles of Christ.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as apostles of Christ.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chemeClr val="bg1"/>
                </a:solidFill>
                <a:latin typeface="Tahoma" pitchFamily="32" charset="0"/>
                <a:cs typeface="Tahoma" pitchFamily="32" charset="0"/>
              </a:rPr>
              <a:t>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it is not surprising if his servants also disguise themselves as servants of righteousness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if his servants also disguise themselves as servants of righteousness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as servants of righteousness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lacecard"/>
          <p:cNvPicPr>
            <a:picLocks noGrp="1" noChangeAspect="1" noChangeArrowheads="1"/>
          </p:cNvPicPr>
          <p:nvPr>
            <p:ph idx="1"/>
          </p:nvPr>
        </p:nvPicPr>
        <p:blipFill>
          <a:blip r:embed="rId2" cstate="print"/>
          <a:srcRect/>
          <a:stretch>
            <a:fillRect/>
          </a:stretch>
        </p:blipFill>
        <p:spPr>
          <a:xfrm>
            <a:off x="1143002" y="228866"/>
            <a:ext cx="6629797" cy="6477000"/>
          </a:xfrm>
          <a:noFill/>
        </p:spPr>
      </p:pic>
      <p:sp>
        <p:nvSpPr>
          <p:cNvPr id="5123" name="Text Box 3"/>
          <p:cNvSpPr txBox="1">
            <a:spLocks noChangeArrowheads="1"/>
          </p:cNvSpPr>
          <p:nvPr/>
        </p:nvSpPr>
        <p:spPr bwMode="auto">
          <a:xfrm rot="261314">
            <a:off x="2819799" y="3364205"/>
            <a:ext cx="2691805" cy="916728"/>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
        <p:nvSpPr>
          <p:cNvPr id="7175" name="WordArt 7"/>
          <p:cNvSpPr>
            <a:spLocks noChangeArrowheads="1" noChangeShapeType="1" noTextEdit="1"/>
          </p:cNvSpPr>
          <p:nvPr/>
        </p:nvSpPr>
        <p:spPr bwMode="auto">
          <a:xfrm>
            <a:off x="190501" y="3276866"/>
            <a:ext cx="8763000" cy="2971271"/>
          </a:xfrm>
          <a:prstGeom prst="rect">
            <a:avLst/>
          </a:prstGeom>
        </p:spPr>
        <p:txBody>
          <a:bodyPr wrap="none" fromWordArt="1">
            <a:prstTxWarp prst="textCanDown">
              <a:avLst>
                <a:gd name="adj" fmla="val 33333"/>
              </a:avLst>
            </a:prstTxWarp>
          </a:bodyPr>
          <a:lstStyle/>
          <a:p>
            <a:pPr algn="ctr"/>
            <a:r>
              <a:rPr lang="en-US" sz="5100" b="1" kern="10" dirty="0" smtClean="0">
                <a:ln w="9525">
                  <a:solidFill>
                    <a:srgbClr val="000000"/>
                  </a:solidFill>
                  <a:round/>
                  <a:headEnd/>
                  <a:tailEnd/>
                </a:ln>
                <a:solidFill>
                  <a:srgbClr val="FFFF00"/>
                </a:solidFill>
                <a:latin typeface="Times New Roman"/>
                <a:cs typeface="Times New Roman"/>
              </a:rPr>
              <a:t> Give </a:t>
            </a:r>
            <a:r>
              <a:rPr lang="en-US" sz="5100" b="1" kern="10" dirty="0">
                <a:ln w="9525">
                  <a:solidFill>
                    <a:srgbClr val="000000"/>
                  </a:solidFill>
                  <a:round/>
                  <a:headEnd/>
                  <a:tailEnd/>
                </a:ln>
                <a:solidFill>
                  <a:srgbClr val="FFFF00"/>
                </a:solidFill>
                <a:latin typeface="Times New Roman"/>
                <a:cs typeface="Times New Roman"/>
              </a:rPr>
              <a:t>No Place To The </a:t>
            </a:r>
            <a:r>
              <a:rPr lang="en-US" sz="5100" b="1" kern="10" dirty="0" smtClean="0">
                <a:ln w="9525">
                  <a:solidFill>
                    <a:srgbClr val="000000"/>
                  </a:solidFill>
                  <a:round/>
                  <a:headEnd/>
                  <a:tailEnd/>
                </a:ln>
                <a:solidFill>
                  <a:srgbClr val="FFFF00"/>
                </a:solidFill>
                <a:latin typeface="Times New Roman"/>
                <a:cs typeface="Times New Roman"/>
              </a:rPr>
              <a:t>Devil </a:t>
            </a:r>
            <a:endParaRPr lang="en-US" sz="5100" b="1" kern="10" dirty="0">
              <a:ln w="9525">
                <a:solidFill>
                  <a:srgbClr val="000000"/>
                </a:solidFill>
                <a:round/>
                <a:headEnd/>
                <a:tailEnd/>
              </a:ln>
              <a:solidFill>
                <a:srgbClr val="FFFF00"/>
              </a:solidFill>
              <a:latin typeface="Times New Roman"/>
              <a:cs typeface="Times New Roman"/>
            </a:endParaRPr>
          </a:p>
        </p:txBody>
      </p:sp>
      <p:sp>
        <p:nvSpPr>
          <p:cNvPr id="7176" name="Line 8"/>
          <p:cNvSpPr>
            <a:spLocks noChangeShapeType="1"/>
          </p:cNvSpPr>
          <p:nvPr/>
        </p:nvSpPr>
        <p:spPr bwMode="auto">
          <a:xfrm>
            <a:off x="3276205" y="3733271"/>
            <a:ext cx="2057797" cy="153458"/>
          </a:xfrm>
          <a:prstGeom prst="line">
            <a:avLst/>
          </a:prstGeom>
          <a:noFill/>
          <a:ln w="57150">
            <a:solidFill>
              <a:schemeClr val="tx1"/>
            </a:solidFill>
            <a:round/>
            <a:headEnd/>
            <a:tailEnd/>
          </a:ln>
        </p:spPr>
        <p:txBody>
          <a:bodyPr lIns="130622" tIns="65311" rIns="130622" bIns="65311"/>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500"/>
                                        <p:tgtEl>
                                          <p:spTgt spid="7176"/>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7175"/>
                                        </p:tgtEl>
                                        <p:attrNameLst>
                                          <p:attrName>style.visibility</p:attrName>
                                        </p:attrNameLst>
                                      </p:cBhvr>
                                      <p:to>
                                        <p:strVal val="visible"/>
                                      </p:to>
                                    </p:set>
                                    <p:anim calcmode="lin" valueType="num">
                                      <p:cBhvr>
                                        <p:cTn id="11" dur="500" fill="hold"/>
                                        <p:tgtEl>
                                          <p:spTgt spid="7175"/>
                                        </p:tgtEl>
                                        <p:attrNameLst>
                                          <p:attrName>ppt_w</p:attrName>
                                        </p:attrNameLst>
                                      </p:cBhvr>
                                      <p:tavLst>
                                        <p:tav tm="0">
                                          <p:val>
                                            <p:fltVal val="0"/>
                                          </p:val>
                                        </p:tav>
                                        <p:tav tm="100000">
                                          <p:val>
                                            <p:strVal val="#ppt_w"/>
                                          </p:val>
                                        </p:tav>
                                      </p:tavLst>
                                    </p:anim>
                                    <p:anim calcmode="lin" valueType="num">
                                      <p:cBhvr>
                                        <p:cTn id="12" dur="500" fill="hold"/>
                                        <p:tgtEl>
                                          <p:spTgt spid="7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
        <p:nvSpPr>
          <p:cNvPr id="5" name="Rectangle 4"/>
          <p:cNvSpPr>
            <a:spLocks noChangeArrowheads="1"/>
          </p:cNvSpPr>
          <p:nvPr/>
        </p:nvSpPr>
        <p:spPr bwMode="auto">
          <a:xfrm>
            <a:off x="1143000" y="1587500"/>
            <a:ext cx="6781800" cy="622300"/>
          </a:xfrm>
          <a:prstGeom prst="rect">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
            <a:ext cx="9144000" cy="1295400"/>
          </a:xfrm>
        </p:spPr>
        <p:txBody>
          <a:bodyPr>
            <a:normAutofit/>
          </a:bodyPr>
          <a:lstStyle/>
          <a:p>
            <a:pPr eaLnBrk="1" hangingPunct="1"/>
            <a:r>
              <a:rPr lang="en-US" sz="6600" dirty="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457401" y="1600730"/>
            <a:ext cx="8229203" cy="5028407"/>
          </a:xfrm>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“Such men are </a:t>
            </a:r>
            <a:r>
              <a:rPr lang="en-US" sz="5100" dirty="0" smtClean="0">
                <a:solidFill>
                  <a:srgbClr val="FF6699"/>
                </a:solidFill>
                <a:latin typeface="Tahoma" pitchFamily="32" charset="0"/>
                <a:cs typeface="Tahoma" pitchFamily="32" charset="0"/>
              </a:rPr>
              <a:t>false apostles</a:t>
            </a:r>
            <a:r>
              <a:rPr lang="en-US" sz="5100" dirty="0" smtClean="0">
                <a:solidFill>
                  <a:schemeClr val="bg1"/>
                </a:solidFill>
                <a:latin typeface="Tahoma" pitchFamily="32" charset="0"/>
                <a:cs typeface="Tahoma" pitchFamily="32" charset="0"/>
              </a:rPr>
              <a:t>, deceitful workers, </a:t>
            </a:r>
            <a:r>
              <a:rPr lang="en-US" sz="5100" dirty="0" smtClean="0">
                <a:solidFill>
                  <a:srgbClr val="FF6699"/>
                </a:solidFill>
                <a:latin typeface="Tahoma" pitchFamily="32" charset="0"/>
                <a:cs typeface="Tahoma" pitchFamily="32" charset="0"/>
              </a:rPr>
              <a:t>disguising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 </a:t>
            </a:r>
            <a:r>
              <a:rPr lang="en-US" sz="5100" dirty="0" smtClean="0">
                <a:solidFill>
                  <a:srgbClr val="FF6699"/>
                </a:solidFill>
                <a:latin typeface="Tahoma" pitchFamily="32" charset="0"/>
                <a:cs typeface="Tahoma" pitchFamily="32" charset="0"/>
              </a:rPr>
              <a:t>Satan disguises himself</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 name="Oval 3"/>
          <p:cNvSpPr>
            <a:spLocks noChangeArrowheads="1"/>
          </p:cNvSpPr>
          <p:nvPr/>
        </p:nvSpPr>
        <p:spPr bwMode="auto">
          <a:xfrm>
            <a:off x="3276600" y="4038601"/>
            <a:ext cx="2438400" cy="533400"/>
          </a:xfrm>
          <a:prstGeom prst="ellipse">
            <a:avLst/>
          </a:prstGeom>
          <a:noFill/>
          <a:ln w="38100" algn="ctr">
            <a:solidFill>
              <a:srgbClr val="FFFF00"/>
            </a:solidFill>
            <a:round/>
            <a:headEnd/>
            <a:tailEnd/>
          </a:ln>
        </p:spPr>
        <p:txBody>
          <a:bodyPr lIns="130622" tIns="65311" rIns="130622" bIns="65311"/>
          <a:lstStyle/>
          <a:p>
            <a:endParaRPr lang="en-US"/>
          </a:p>
        </p:txBody>
      </p:sp>
      <p:sp>
        <p:nvSpPr>
          <p:cNvPr id="5" name="Rectangle 4"/>
          <p:cNvSpPr>
            <a:spLocks noChangeArrowheads="1"/>
          </p:cNvSpPr>
          <p:nvPr/>
        </p:nvSpPr>
        <p:spPr bwMode="auto">
          <a:xfrm>
            <a:off x="1143000" y="1587500"/>
            <a:ext cx="6781800" cy="622300"/>
          </a:xfrm>
          <a:prstGeom prst="rect">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en-US" sz="8600" smtClean="0">
                <a:solidFill>
                  <a:srgbClr val="00FF00"/>
                </a:solidFill>
                <a:latin typeface="Tahoma" pitchFamily="32" charset="0"/>
                <a:cs typeface="Tahoma" pitchFamily="32" charset="0"/>
              </a:rPr>
              <a:t>2 Peter 2:1</a:t>
            </a:r>
          </a:p>
        </p:txBody>
      </p:sp>
      <p:sp>
        <p:nvSpPr>
          <p:cNvPr id="45059" name="Rectangle 3"/>
          <p:cNvSpPr>
            <a:spLocks noGrp="1" noChangeArrowheads="1"/>
          </p:cNvSpPr>
          <p:nvPr>
            <p:ph type="body" idx="1"/>
          </p:nvPr>
        </p:nvSpPr>
        <p:spPr/>
        <p:txBody>
          <a:bodyPr>
            <a:normAutofit fontScale="70000" lnSpcReduction="20000"/>
          </a:bodyPr>
          <a:lstStyle/>
          <a:p>
            <a:pPr algn="ctr" eaLnBrk="1" hangingPunct="1">
              <a:buFontTx/>
              <a:buNone/>
            </a:pPr>
            <a:r>
              <a:rPr lang="en-US" sz="6900" smtClean="0">
                <a:solidFill>
                  <a:schemeClr val="bg1"/>
                </a:solidFill>
                <a:latin typeface="Tahoma" pitchFamily="32" charset="0"/>
                <a:cs typeface="Tahoma" pitchFamily="32" charset="0"/>
              </a:rPr>
              <a:t>“But false prophets also arose among the people just as there will also be false teachers among you, who will </a:t>
            </a:r>
            <a:r>
              <a:rPr lang="en-US" sz="6900" smtClean="0">
                <a:solidFill>
                  <a:srgbClr val="FF66CC"/>
                </a:solidFill>
                <a:latin typeface="Tahoma" pitchFamily="32" charset="0"/>
                <a:cs typeface="Tahoma" pitchFamily="32" charset="0"/>
              </a:rPr>
              <a:t>secretly introduce destructive heresies</a:t>
            </a:r>
            <a:r>
              <a:rPr lang="en-US" sz="690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228600"/>
            <a:ext cx="9144000" cy="1066800"/>
          </a:xfrm>
        </p:spPr>
        <p:txBody>
          <a:bodyPr>
            <a:noAutofit/>
          </a:bodyPr>
          <a:lstStyle/>
          <a:p>
            <a:r>
              <a:rPr lang="en-US" sz="4400" dirty="0" smtClean="0">
                <a:solidFill>
                  <a:srgbClr val="FFFF00"/>
                </a:solidFill>
                <a:latin typeface="Tahoma" pitchFamily="32" charset="0"/>
                <a:cs typeface="Tahoma" pitchFamily="32" charset="0"/>
              </a:rPr>
              <a:t/>
            </a:r>
            <a:br>
              <a:rPr lang="en-US" sz="4400" dirty="0" smtClean="0">
                <a:solidFill>
                  <a:srgbClr val="FFFF00"/>
                </a:solidFill>
                <a:latin typeface="Tahoma" pitchFamily="32" charset="0"/>
                <a:cs typeface="Tahoma" pitchFamily="32" charset="0"/>
              </a:rPr>
            </a:br>
            <a:r>
              <a:rPr lang="en-US" sz="4400" dirty="0" smtClean="0">
                <a:solidFill>
                  <a:srgbClr val="FFFF00"/>
                </a:solidFill>
                <a:latin typeface="Tahoma" pitchFamily="32" charset="0"/>
                <a:cs typeface="Tahoma" pitchFamily="32" charset="0"/>
              </a:rPr>
              <a:t>To give no place to the devil, there are things we must not listen to:</a:t>
            </a:r>
            <a:r>
              <a:rPr lang="en-US" dirty="0" smtClean="0"/>
              <a:t>	</a:t>
            </a:r>
          </a:p>
        </p:txBody>
      </p:sp>
      <p:sp>
        <p:nvSpPr>
          <p:cNvPr id="87043" name="Rectangle 3"/>
          <p:cNvSpPr>
            <a:spLocks noGrp="1" noChangeArrowheads="1"/>
          </p:cNvSpPr>
          <p:nvPr>
            <p:ph type="body" idx="1"/>
          </p:nvPr>
        </p:nvSpPr>
        <p:spPr>
          <a:xfrm>
            <a:off x="0" y="1600730"/>
            <a:ext cx="9144000" cy="4525698"/>
          </a:xfrm>
        </p:spPr>
        <p:txBody>
          <a:bodyPr>
            <a:normAutofit fontScale="85000" lnSpcReduction="20000"/>
          </a:bodyPr>
          <a:lstStyle/>
          <a:p>
            <a:pPr eaLnBrk="1" hangingPunct="1"/>
            <a:r>
              <a:rPr lang="en-US" sz="6300" dirty="0" smtClean="0">
                <a:solidFill>
                  <a:srgbClr val="FF66CC"/>
                </a:solidFill>
                <a:latin typeface="Tahoma" pitchFamily="32" charset="0"/>
                <a:cs typeface="Tahoma" pitchFamily="32" charset="0"/>
              </a:rPr>
              <a:t>Lies of the devil</a:t>
            </a:r>
            <a:endParaRPr lang="en-US" sz="6300" dirty="0" smtClean="0">
              <a:solidFill>
                <a:srgbClr val="00FF00"/>
              </a:solidFill>
              <a:latin typeface="Tahoma" pitchFamily="32" charset="0"/>
              <a:cs typeface="Tahoma" pitchFamily="32" charset="0"/>
            </a:endParaRPr>
          </a:p>
          <a:p>
            <a:pPr eaLnBrk="1" hangingPunct="1"/>
            <a:r>
              <a:rPr lang="en-US" sz="6300" dirty="0" smtClean="0">
                <a:solidFill>
                  <a:srgbClr val="FF66CC"/>
                </a:solidFill>
                <a:latin typeface="Tahoma" pitchFamily="32" charset="0"/>
                <a:cs typeface="Tahoma" pitchFamily="32" charset="0"/>
              </a:rPr>
              <a:t>False Teachers Who Spread Lies</a:t>
            </a:r>
            <a:endParaRPr lang="en-US" sz="6300" dirty="0" smtClean="0">
              <a:solidFill>
                <a:srgbClr val="00FF00"/>
              </a:solidFill>
              <a:latin typeface="Tahoma" pitchFamily="32" charset="0"/>
              <a:cs typeface="Tahoma" pitchFamily="32" charset="0"/>
            </a:endParaRPr>
          </a:p>
          <a:p>
            <a:pPr eaLnBrk="1" hangingPunct="1">
              <a:buFontTx/>
              <a:buNone/>
            </a:pPr>
            <a:r>
              <a:rPr lang="en-US" dirty="0" smtClean="0">
                <a:latin typeface="Tahoma" pitchFamily="32" charset="0"/>
                <a:cs typeface="Tahoma" pitchFamily="32" charset="0"/>
              </a:rPr>
              <a:t>	</a:t>
            </a:r>
            <a:r>
              <a:rPr lang="en-US" dirty="0" smtClean="0">
                <a:solidFill>
                  <a:schemeClr val="bg1"/>
                </a:solidFill>
                <a:latin typeface="Tahoma" pitchFamily="32" charset="0"/>
                <a:cs typeface="Tahoma" pitchFamily="32" charset="0"/>
              </a:rPr>
              <a:t>(Evolution, Calvinism- TULIP, Faith only, Multiple reasons for divorce, Remarry w/o cause of adultery, Fellowship with sin approved)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animEffect transition="in" filter="fade">
                                      <p:cBhvr>
                                        <p:cTn id="7"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418167"/>
          </a:xfrm>
        </p:spPr>
        <p:txBody>
          <a:bodyPr>
            <a:noAutofit/>
          </a:bodyPr>
          <a:lstStyle/>
          <a:p>
            <a:pPr eaLnBrk="1" hangingPunct="1"/>
            <a:r>
              <a:rPr lang="en-US" sz="4400" dirty="0" smtClean="0">
                <a:solidFill>
                  <a:srgbClr val="FFFF00"/>
                </a:solidFill>
                <a:latin typeface="Tahoma" pitchFamily="32" charset="0"/>
                <a:cs typeface="Tahoma" pitchFamily="32" charset="0"/>
              </a:rPr>
              <a:t/>
            </a:r>
            <a:br>
              <a:rPr lang="en-US" sz="4400" dirty="0" smtClean="0">
                <a:solidFill>
                  <a:srgbClr val="FFFF00"/>
                </a:solidFill>
                <a:latin typeface="Tahoma" pitchFamily="32" charset="0"/>
                <a:cs typeface="Tahoma" pitchFamily="32" charset="0"/>
              </a:rPr>
            </a:br>
            <a:r>
              <a:rPr lang="en-US" sz="4400" dirty="0" smtClean="0">
                <a:solidFill>
                  <a:srgbClr val="FFFF00"/>
                </a:solidFill>
                <a:latin typeface="Tahoma" pitchFamily="32" charset="0"/>
                <a:cs typeface="Tahoma" pitchFamily="32" charset="0"/>
              </a:rPr>
              <a:t>To give no place to the devil, there are things we must not listen to: </a:t>
            </a:r>
            <a:r>
              <a:rPr lang="en-US" sz="4400" dirty="0" smtClean="0"/>
              <a:t>	</a:t>
            </a:r>
          </a:p>
        </p:txBody>
      </p:sp>
      <p:sp>
        <p:nvSpPr>
          <p:cNvPr id="87043" name="Rectangle 3"/>
          <p:cNvSpPr>
            <a:spLocks noGrp="1" noChangeArrowheads="1"/>
          </p:cNvSpPr>
          <p:nvPr>
            <p:ph type="body" idx="1"/>
          </p:nvPr>
        </p:nvSpPr>
        <p:spPr/>
        <p:txBody>
          <a:bodyPr>
            <a:normAutofit fontScale="85000" lnSpcReduction="20000"/>
          </a:bodyPr>
          <a:lstStyle/>
          <a:p>
            <a:pPr eaLnBrk="1" hangingPunct="1"/>
            <a:endParaRPr lang="en-US" dirty="0" smtClean="0"/>
          </a:p>
          <a:p>
            <a:pPr eaLnBrk="1" hangingPunct="1"/>
            <a:r>
              <a:rPr lang="en-US" sz="6300" dirty="0" smtClean="0">
                <a:solidFill>
                  <a:schemeClr val="bg1"/>
                </a:solidFill>
                <a:latin typeface="Tahoma" pitchFamily="32" charset="0"/>
                <a:cs typeface="Tahoma" pitchFamily="32" charset="0"/>
              </a:rPr>
              <a:t>Lies of the devil</a:t>
            </a:r>
            <a:endParaRPr lang="en-US" sz="6300" dirty="0" smtClean="0">
              <a:solidFill>
                <a:srgbClr val="00FF00"/>
              </a:solidFill>
              <a:latin typeface="Tahoma" pitchFamily="32" charset="0"/>
              <a:cs typeface="Tahoma" pitchFamily="32" charset="0"/>
            </a:endParaRPr>
          </a:p>
          <a:p>
            <a:pPr eaLnBrk="1" hangingPunct="1"/>
            <a:r>
              <a:rPr lang="en-US" sz="6300" dirty="0" smtClean="0">
                <a:solidFill>
                  <a:schemeClr val="bg1"/>
                </a:solidFill>
                <a:latin typeface="Tahoma" pitchFamily="32" charset="0"/>
                <a:cs typeface="Tahoma" pitchFamily="32" charset="0"/>
              </a:rPr>
              <a:t>False Teachers Who Spread Lies </a:t>
            </a:r>
          </a:p>
          <a:p>
            <a:pPr eaLnBrk="1" hangingPunct="1"/>
            <a:r>
              <a:rPr lang="en-US" sz="6300" dirty="0" smtClean="0">
                <a:solidFill>
                  <a:srgbClr val="FF66CC"/>
                </a:solidFill>
                <a:latin typeface="Tahoma" pitchFamily="32" charset="0"/>
                <a:cs typeface="Tahoma" pitchFamily="32" charset="0"/>
              </a:rPr>
              <a:t>Worldly Talk  </a:t>
            </a:r>
          </a:p>
          <a:p>
            <a:pPr eaLnBrk="1" hangingPunct="1">
              <a:buFontTx/>
              <a:buNone/>
            </a:pPr>
            <a:r>
              <a:rPr lang="en-US" sz="5400" dirty="0" smtClean="0">
                <a:latin typeface="Tahoma" pitchFamily="32" charset="0"/>
                <a:cs typeface="Tahoma" pitchFamily="32" charset="0"/>
              </a:rPr>
              <a:t>	</a:t>
            </a:r>
            <a:r>
              <a:rPr lang="en-US" sz="5400"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7043">
                                            <p:txEl>
                                              <p:pRg st="4" end="4"/>
                                            </p:txEl>
                                          </p:spTgt>
                                        </p:tgtEl>
                                        <p:attrNameLst>
                                          <p:attrName>style.visibility</p:attrName>
                                        </p:attrNameLst>
                                      </p:cBhvr>
                                      <p:to>
                                        <p:strVal val="visible"/>
                                      </p:to>
                                    </p:set>
                                    <p:animEffect transition="in" filter="fade">
                                      <p:cBhvr>
                                        <p:cTn id="7" dur="5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
            <a:ext cx="9144000" cy="1066271"/>
          </a:xfrm>
        </p:spPr>
        <p:txBody>
          <a:bodyPr>
            <a:noAutofit/>
          </a:bodyPr>
          <a:lstStyle/>
          <a:p>
            <a:pPr eaLnBrk="1" hangingPunct="1"/>
            <a:r>
              <a:rPr lang="en-US" sz="4600" dirty="0" smtClean="0">
                <a:solidFill>
                  <a:srgbClr val="FFFF00"/>
                </a:solidFill>
                <a:latin typeface="Tahoma" pitchFamily="32" charset="0"/>
                <a:cs typeface="Tahoma" pitchFamily="32" charset="0"/>
              </a:rPr>
              <a:t>Are you Listening to Worldly Talk?</a:t>
            </a:r>
          </a:p>
        </p:txBody>
      </p:sp>
      <p:sp>
        <p:nvSpPr>
          <p:cNvPr id="30723" name="Rectangle 3"/>
          <p:cNvSpPr>
            <a:spLocks noGrp="1" noChangeArrowheads="1"/>
          </p:cNvSpPr>
          <p:nvPr>
            <p:ph type="body" idx="1"/>
          </p:nvPr>
        </p:nvSpPr>
        <p:spPr>
          <a:xfrm>
            <a:off x="0" y="914401"/>
            <a:ext cx="9144000" cy="6172200"/>
          </a:xfrm>
        </p:spPr>
        <p:txBody>
          <a:bodyPr>
            <a:normAutofit fontScale="85000" lnSpcReduction="20000"/>
          </a:bodyPr>
          <a:lstStyle/>
          <a:p>
            <a:pPr algn="ctr" eaLnBrk="1" hangingPunct="1">
              <a:buFontTx/>
              <a:buNone/>
            </a:pPr>
            <a:r>
              <a:rPr lang="en-US" sz="4400" dirty="0" smtClean="0">
                <a:solidFill>
                  <a:schemeClr val="bg1"/>
                </a:solidFill>
                <a:latin typeface="Tahoma" pitchFamily="32" charset="0"/>
                <a:cs typeface="Tahoma" pitchFamily="32" charset="0"/>
              </a:rPr>
              <a:t>“But </a:t>
            </a:r>
            <a:r>
              <a:rPr lang="en-US" sz="4400" u="sng" dirty="0" smtClean="0">
                <a:solidFill>
                  <a:schemeClr val="bg1"/>
                </a:solidFill>
                <a:latin typeface="Tahoma" pitchFamily="32" charset="0"/>
                <a:cs typeface="Tahoma" pitchFamily="32" charset="0"/>
              </a:rPr>
              <a:t>avoid</a:t>
            </a:r>
            <a:r>
              <a:rPr lang="en-US" sz="4400" dirty="0" smtClean="0">
                <a:solidFill>
                  <a:schemeClr val="bg1"/>
                </a:solidFill>
                <a:latin typeface="Tahoma" pitchFamily="32" charset="0"/>
                <a:cs typeface="Tahoma" pitchFamily="32" charset="0"/>
              </a:rPr>
              <a:t> </a:t>
            </a:r>
            <a:r>
              <a:rPr lang="en-US" sz="4400" dirty="0" smtClean="0">
                <a:solidFill>
                  <a:srgbClr val="FF6699"/>
                </a:solidFill>
                <a:latin typeface="Tahoma" pitchFamily="32" charset="0"/>
                <a:cs typeface="Tahoma" pitchFamily="32" charset="0"/>
              </a:rPr>
              <a:t>worldly &amp; empty chatter</a:t>
            </a:r>
            <a:r>
              <a:rPr lang="en-US" sz="4400" dirty="0" smtClean="0">
                <a:solidFill>
                  <a:schemeClr val="bg1"/>
                </a:solidFill>
                <a:latin typeface="Tahoma" pitchFamily="32" charset="0"/>
                <a:cs typeface="Tahoma" pitchFamily="32" charset="0"/>
              </a:rPr>
              <a:t>, for it will lead to further ungodliness, and their talk will spread like gangrene</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(2 </a:t>
            </a:r>
            <a:r>
              <a:rPr lang="en-US" sz="4400" dirty="0" smtClean="0">
                <a:solidFill>
                  <a:srgbClr val="00FF00"/>
                </a:solidFill>
                <a:latin typeface="Tahoma" pitchFamily="32" charset="0"/>
                <a:cs typeface="Tahoma" pitchFamily="32" charset="0"/>
              </a:rPr>
              <a:t>Timothy </a:t>
            </a:r>
            <a:r>
              <a:rPr lang="en-US" sz="4400" dirty="0" smtClean="0">
                <a:solidFill>
                  <a:srgbClr val="00FF00"/>
                </a:solidFill>
                <a:latin typeface="Tahoma" pitchFamily="32" charset="0"/>
                <a:cs typeface="Tahoma" pitchFamily="32" charset="0"/>
              </a:rPr>
              <a:t>2:16-17a).</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“When </a:t>
            </a:r>
            <a:r>
              <a:rPr lang="en-US" sz="4400" dirty="0" smtClean="0">
                <a:solidFill>
                  <a:srgbClr val="FF6699"/>
                </a:solidFill>
                <a:latin typeface="Tahoma" pitchFamily="32" charset="0"/>
                <a:cs typeface="Tahoma" pitchFamily="32" charset="0"/>
              </a:rPr>
              <a:t>sinners entice </a:t>
            </a:r>
            <a:r>
              <a:rPr lang="en-US" sz="4400" dirty="0" smtClean="0">
                <a:solidFill>
                  <a:schemeClr val="bg1"/>
                </a:solidFill>
                <a:latin typeface="Tahoma" pitchFamily="32" charset="0"/>
                <a:cs typeface="Tahoma" pitchFamily="32" charset="0"/>
              </a:rPr>
              <a:t>you </a:t>
            </a:r>
            <a:r>
              <a:rPr lang="en-US" sz="4400" u="sng" dirty="0" smtClean="0">
                <a:solidFill>
                  <a:schemeClr val="bg1"/>
                </a:solidFill>
                <a:latin typeface="Tahoma" pitchFamily="32" charset="0"/>
                <a:cs typeface="Tahoma" pitchFamily="32" charset="0"/>
              </a:rPr>
              <a:t>do not consent</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(Proverbs 1:10) </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a:t>
            </a:r>
            <a:r>
              <a:rPr lang="en-US" sz="4400" dirty="0" smtClean="0">
                <a:solidFill>
                  <a:srgbClr val="FF6699"/>
                </a:solidFill>
                <a:latin typeface="Tahoma" pitchFamily="32" charset="0"/>
                <a:cs typeface="Tahoma" pitchFamily="32" charset="0"/>
              </a:rPr>
              <a:t>Bad company corrupts</a:t>
            </a:r>
            <a:r>
              <a:rPr lang="en-US" sz="4400" u="sng" dirty="0" smtClean="0">
                <a:solidFill>
                  <a:schemeClr val="bg1"/>
                </a:solidFill>
                <a:latin typeface="Tahoma" pitchFamily="32" charset="0"/>
                <a:cs typeface="Tahoma" pitchFamily="32" charset="0"/>
              </a:rPr>
              <a:t> good morals.</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(1 </a:t>
            </a:r>
            <a:r>
              <a:rPr lang="en-US" sz="4400" dirty="0" smtClean="0">
                <a:solidFill>
                  <a:srgbClr val="00FF00"/>
                </a:solidFill>
                <a:latin typeface="Tahoma" pitchFamily="32" charset="0"/>
                <a:cs typeface="Tahoma" pitchFamily="32" charset="0"/>
              </a:rPr>
              <a:t>Corinthians </a:t>
            </a:r>
            <a:r>
              <a:rPr lang="en-US" sz="4400" dirty="0" smtClean="0">
                <a:solidFill>
                  <a:srgbClr val="00FF00"/>
                </a:solidFill>
                <a:latin typeface="Tahoma" pitchFamily="32" charset="0"/>
                <a:cs typeface="Tahoma" pitchFamily="32" charset="0"/>
              </a:rPr>
              <a:t>15:33) </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200" dirty="0" smtClean="0">
                <a:solidFill>
                  <a:schemeClr val="bg1"/>
                </a:solidFill>
                <a:latin typeface="Tahoma" pitchFamily="32" charset="0"/>
                <a:cs typeface="Tahoma" pitchFamily="32" charset="0"/>
              </a:rPr>
              <a:t>“It is better to </a:t>
            </a:r>
            <a:r>
              <a:rPr lang="en-US" sz="4200" u="sng" dirty="0" smtClean="0">
                <a:solidFill>
                  <a:schemeClr val="bg1"/>
                </a:solidFill>
                <a:latin typeface="Tahoma" pitchFamily="32" charset="0"/>
                <a:cs typeface="Tahoma" pitchFamily="32" charset="0"/>
              </a:rPr>
              <a:t>listen to the rebuke of a wise man </a:t>
            </a:r>
            <a:r>
              <a:rPr lang="en-US" sz="4200" dirty="0" smtClean="0">
                <a:solidFill>
                  <a:schemeClr val="bg1"/>
                </a:solidFill>
                <a:latin typeface="Tahoma" pitchFamily="32" charset="0"/>
                <a:cs typeface="Tahoma" pitchFamily="32" charset="0"/>
              </a:rPr>
              <a:t>Than for one to </a:t>
            </a:r>
            <a:r>
              <a:rPr lang="en-US" sz="4200" dirty="0" smtClean="0">
                <a:solidFill>
                  <a:srgbClr val="FF6699"/>
                </a:solidFill>
                <a:latin typeface="Tahoma" pitchFamily="32" charset="0"/>
                <a:cs typeface="Tahoma" pitchFamily="32" charset="0"/>
              </a:rPr>
              <a:t>listen to the song of fools</a:t>
            </a:r>
            <a:r>
              <a:rPr lang="en-US" sz="4200" dirty="0" smtClean="0">
                <a:solidFill>
                  <a:schemeClr val="bg1"/>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a:t>
            </a:r>
            <a:r>
              <a:rPr lang="en-US" sz="4200" dirty="0" smtClean="0">
                <a:solidFill>
                  <a:srgbClr val="00FF00"/>
                </a:solidFill>
                <a:latin typeface="Tahoma" pitchFamily="32" charset="0"/>
                <a:cs typeface="Tahoma" pitchFamily="32" charset="0"/>
              </a:rPr>
              <a:t>Ecclesiastes </a:t>
            </a:r>
            <a:r>
              <a:rPr lang="en-US" sz="4200" dirty="0" smtClean="0">
                <a:solidFill>
                  <a:srgbClr val="00FF00"/>
                </a:solidFill>
                <a:latin typeface="Tahoma" pitchFamily="32" charset="0"/>
                <a:cs typeface="Tahoma" pitchFamily="32" charset="0"/>
              </a:rPr>
              <a:t>7:5).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 calcmode="lin" valueType="num">
                                      <p:cBhvr>
                                        <p:cTn id="14"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 calcmode="lin" valueType="num">
                                      <p:cBhvr>
                                        <p:cTn id="21"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072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072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 calcmode="lin" valueType="num">
                                      <p:cBhvr>
                                        <p:cTn id="28" dur="5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072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
            <a:ext cx="9144000" cy="1066271"/>
          </a:xfrm>
        </p:spPr>
        <p:txBody>
          <a:bodyPr>
            <a:noAutofit/>
          </a:bodyPr>
          <a:lstStyle/>
          <a:p>
            <a:pPr eaLnBrk="1" hangingPunct="1"/>
            <a:r>
              <a:rPr lang="en-US" sz="4600" dirty="0" smtClean="0">
                <a:solidFill>
                  <a:srgbClr val="FFFF00"/>
                </a:solidFill>
                <a:latin typeface="Tahoma" pitchFamily="32" charset="0"/>
                <a:cs typeface="Tahoma" pitchFamily="32" charset="0"/>
              </a:rPr>
              <a:t>Are you Listening to Worldly Talk?</a:t>
            </a:r>
          </a:p>
        </p:txBody>
      </p:sp>
      <p:sp>
        <p:nvSpPr>
          <p:cNvPr id="30723" name="Rectangle 3"/>
          <p:cNvSpPr>
            <a:spLocks noGrp="1" noChangeArrowheads="1"/>
          </p:cNvSpPr>
          <p:nvPr>
            <p:ph type="body" idx="1"/>
          </p:nvPr>
        </p:nvSpPr>
        <p:spPr>
          <a:xfrm>
            <a:off x="0" y="990865"/>
            <a:ext cx="9144000" cy="6171935"/>
          </a:xfrm>
        </p:spPr>
        <p:txBody>
          <a:bodyPr>
            <a:normAutofit fontScale="85000" lnSpcReduction="20000"/>
          </a:bodyPr>
          <a:lstStyle/>
          <a:p>
            <a:pPr algn="ctr" eaLnBrk="1" hangingPunct="1">
              <a:buFontTx/>
              <a:buNone/>
            </a:pPr>
            <a:r>
              <a:rPr lang="en-US" sz="4200" dirty="0" smtClean="0">
                <a:solidFill>
                  <a:schemeClr val="bg1"/>
                </a:solidFill>
                <a:latin typeface="Tahoma" pitchFamily="32" charset="0"/>
                <a:cs typeface="Tahoma" pitchFamily="32" charset="0"/>
              </a:rPr>
              <a:t>“But </a:t>
            </a:r>
            <a:r>
              <a:rPr lang="en-US" sz="4200" u="sng" dirty="0" smtClean="0">
                <a:solidFill>
                  <a:schemeClr val="bg1"/>
                </a:solidFill>
                <a:latin typeface="Tahoma" pitchFamily="32" charset="0"/>
                <a:cs typeface="Tahoma" pitchFamily="32" charset="0"/>
              </a:rPr>
              <a:t>avoid</a:t>
            </a:r>
            <a:r>
              <a:rPr lang="en-US" sz="4200" dirty="0" smtClean="0">
                <a:solidFill>
                  <a:schemeClr val="bg1"/>
                </a:solidFill>
                <a:latin typeface="Tahoma" pitchFamily="32" charset="0"/>
                <a:cs typeface="Tahoma" pitchFamily="32" charset="0"/>
              </a:rPr>
              <a:t> </a:t>
            </a:r>
            <a:r>
              <a:rPr lang="en-US" sz="4200" dirty="0" smtClean="0">
                <a:solidFill>
                  <a:srgbClr val="FF6699"/>
                </a:solidFill>
                <a:latin typeface="Tahoma" pitchFamily="32" charset="0"/>
                <a:cs typeface="Tahoma" pitchFamily="32" charset="0"/>
              </a:rPr>
              <a:t>worldly &amp; empty chatter</a:t>
            </a:r>
            <a:r>
              <a:rPr lang="en-US" sz="4200" dirty="0" smtClean="0">
                <a:solidFill>
                  <a:schemeClr val="bg1"/>
                </a:solidFill>
                <a:latin typeface="Tahoma" pitchFamily="32" charset="0"/>
                <a:cs typeface="Tahoma" pitchFamily="32" charset="0"/>
              </a:rPr>
              <a:t>, for it will lead to further ungodliness, and their talk will spread like gangrene”.               </a:t>
            </a:r>
            <a:r>
              <a:rPr lang="en-US" sz="4200" dirty="0" smtClean="0">
                <a:solidFill>
                  <a:srgbClr val="00FF00"/>
                </a:solidFill>
                <a:latin typeface="Tahoma" pitchFamily="32" charset="0"/>
                <a:cs typeface="Tahoma" pitchFamily="32" charset="0"/>
              </a:rPr>
              <a:t>(2 Timothy 2:16-17a)</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200" dirty="0" smtClean="0">
                <a:solidFill>
                  <a:schemeClr val="bg1"/>
                </a:solidFill>
                <a:latin typeface="Tahoma" pitchFamily="32" charset="0"/>
                <a:cs typeface="Tahoma" pitchFamily="32" charset="0"/>
              </a:rPr>
              <a:t>“When </a:t>
            </a:r>
            <a:r>
              <a:rPr lang="en-US" sz="4200" dirty="0" smtClean="0">
                <a:solidFill>
                  <a:srgbClr val="FF6699"/>
                </a:solidFill>
                <a:latin typeface="Tahoma" pitchFamily="32" charset="0"/>
                <a:cs typeface="Tahoma" pitchFamily="32" charset="0"/>
              </a:rPr>
              <a:t>sinners entice </a:t>
            </a:r>
            <a:r>
              <a:rPr lang="en-US" sz="4200" dirty="0" smtClean="0">
                <a:solidFill>
                  <a:schemeClr val="bg1"/>
                </a:solidFill>
                <a:latin typeface="Tahoma" pitchFamily="32" charset="0"/>
                <a:cs typeface="Tahoma" pitchFamily="32" charset="0"/>
              </a:rPr>
              <a:t>you </a:t>
            </a:r>
            <a:r>
              <a:rPr lang="en-US" sz="4200" u="sng" dirty="0" smtClean="0">
                <a:solidFill>
                  <a:schemeClr val="bg1"/>
                </a:solidFill>
                <a:latin typeface="Tahoma" pitchFamily="32" charset="0"/>
                <a:cs typeface="Tahoma" pitchFamily="32" charset="0"/>
              </a:rPr>
              <a:t>do not consent</a:t>
            </a:r>
            <a:r>
              <a:rPr lang="en-US" sz="4200" dirty="0" smtClean="0">
                <a:solidFill>
                  <a:schemeClr val="bg1"/>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(Proverbs 1:10) </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200" dirty="0" smtClean="0">
                <a:solidFill>
                  <a:schemeClr val="bg1"/>
                </a:solidFill>
                <a:latin typeface="Tahoma" pitchFamily="32" charset="0"/>
                <a:cs typeface="Tahoma" pitchFamily="32" charset="0"/>
              </a:rPr>
              <a:t>“</a:t>
            </a:r>
            <a:r>
              <a:rPr lang="en-US" sz="4200" dirty="0" smtClean="0">
                <a:solidFill>
                  <a:srgbClr val="FF6699"/>
                </a:solidFill>
                <a:latin typeface="Tahoma" pitchFamily="32" charset="0"/>
                <a:cs typeface="Tahoma" pitchFamily="32" charset="0"/>
              </a:rPr>
              <a:t>Bad company corrupts</a:t>
            </a:r>
            <a:r>
              <a:rPr lang="en-US" sz="4200" u="sng" dirty="0" smtClean="0">
                <a:solidFill>
                  <a:schemeClr val="bg1"/>
                </a:solidFill>
                <a:latin typeface="Tahoma" pitchFamily="32" charset="0"/>
                <a:cs typeface="Tahoma" pitchFamily="32" charset="0"/>
              </a:rPr>
              <a:t> good morals.</a:t>
            </a:r>
            <a:r>
              <a:rPr lang="en-US" sz="4200" dirty="0" smtClean="0">
                <a:solidFill>
                  <a:schemeClr val="bg1"/>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(1 </a:t>
            </a:r>
            <a:r>
              <a:rPr lang="en-US" sz="4200" dirty="0" smtClean="0">
                <a:solidFill>
                  <a:srgbClr val="00FF00"/>
                </a:solidFill>
                <a:latin typeface="Tahoma" pitchFamily="32" charset="0"/>
                <a:cs typeface="Tahoma" pitchFamily="32" charset="0"/>
              </a:rPr>
              <a:t>Corinthians </a:t>
            </a:r>
            <a:r>
              <a:rPr lang="en-US" sz="4200" dirty="0" smtClean="0">
                <a:solidFill>
                  <a:srgbClr val="00FF00"/>
                </a:solidFill>
                <a:latin typeface="Tahoma" pitchFamily="32" charset="0"/>
                <a:cs typeface="Tahoma" pitchFamily="32" charset="0"/>
              </a:rPr>
              <a:t>15:33) </a:t>
            </a:r>
          </a:p>
          <a:p>
            <a:pPr algn="ctr" eaLnBrk="1" hangingPunct="1">
              <a:buFontTx/>
              <a:buNone/>
            </a:pPr>
            <a:endParaRPr lang="en-US" sz="1200" dirty="0" smtClean="0">
              <a:solidFill>
                <a:schemeClr val="bg1"/>
              </a:solidFill>
              <a:latin typeface="Tahoma" pitchFamily="32" charset="0"/>
              <a:cs typeface="Tahoma" pitchFamily="32" charset="0"/>
            </a:endParaRPr>
          </a:p>
          <a:p>
            <a:pPr algn="ctr" eaLnBrk="1" hangingPunct="1">
              <a:buFontTx/>
              <a:buNone/>
            </a:pPr>
            <a:r>
              <a:rPr lang="en-US" sz="4200" dirty="0" smtClean="0">
                <a:solidFill>
                  <a:schemeClr val="bg1"/>
                </a:solidFill>
                <a:latin typeface="Tahoma" pitchFamily="32" charset="0"/>
                <a:cs typeface="Tahoma" pitchFamily="32" charset="0"/>
              </a:rPr>
              <a:t>“It is better to </a:t>
            </a:r>
            <a:r>
              <a:rPr lang="en-US" sz="4200" u="sng" dirty="0" smtClean="0">
                <a:solidFill>
                  <a:schemeClr val="bg1"/>
                </a:solidFill>
                <a:latin typeface="Tahoma" pitchFamily="32" charset="0"/>
                <a:cs typeface="Tahoma" pitchFamily="32" charset="0"/>
              </a:rPr>
              <a:t>listen to the rebuke of a wise man </a:t>
            </a:r>
            <a:r>
              <a:rPr lang="en-US" sz="4200" dirty="0" smtClean="0">
                <a:solidFill>
                  <a:schemeClr val="bg1"/>
                </a:solidFill>
                <a:latin typeface="Tahoma" pitchFamily="32" charset="0"/>
                <a:cs typeface="Tahoma" pitchFamily="32" charset="0"/>
              </a:rPr>
              <a:t>Than for one to </a:t>
            </a:r>
            <a:r>
              <a:rPr lang="en-US" sz="4200" dirty="0" smtClean="0">
                <a:solidFill>
                  <a:srgbClr val="FF6699"/>
                </a:solidFill>
                <a:latin typeface="Tahoma" pitchFamily="32" charset="0"/>
                <a:cs typeface="Tahoma" pitchFamily="32" charset="0"/>
              </a:rPr>
              <a:t>listen to the song of fools</a:t>
            </a:r>
            <a:r>
              <a:rPr lang="en-US" sz="4200" dirty="0" smtClean="0">
                <a:solidFill>
                  <a:schemeClr val="bg1"/>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a:t>
            </a:r>
            <a:r>
              <a:rPr lang="en-US" sz="4200" dirty="0" smtClean="0">
                <a:solidFill>
                  <a:srgbClr val="00FF00"/>
                </a:solidFill>
                <a:latin typeface="Tahoma" pitchFamily="32" charset="0"/>
                <a:cs typeface="Tahoma" pitchFamily="32" charset="0"/>
              </a:rPr>
              <a:t>Ecclesiastes 7:5</a:t>
            </a:r>
            <a:r>
              <a:rPr lang="en-US" sz="4200" dirty="0" smtClean="0">
                <a:solidFill>
                  <a:srgbClr val="00FF00"/>
                </a:solidFill>
                <a:latin typeface="Tahoma" pitchFamily="32" charset="0"/>
                <a:cs typeface="Tahoma" pitchFamily="32" charset="0"/>
              </a:rPr>
              <a:t>). </a:t>
            </a:r>
          </a:p>
        </p:txBody>
      </p:sp>
      <p:sp>
        <p:nvSpPr>
          <p:cNvPr id="4" name="Oval 3"/>
          <p:cNvSpPr>
            <a:spLocks noChangeArrowheads="1"/>
          </p:cNvSpPr>
          <p:nvPr/>
        </p:nvSpPr>
        <p:spPr bwMode="auto">
          <a:xfrm flipV="1">
            <a:off x="228600" y="5181600"/>
            <a:ext cx="2362200" cy="6985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418167"/>
          </a:xfrm>
        </p:spPr>
        <p:txBody>
          <a:bodyPr>
            <a:normAutofit fontScale="90000"/>
          </a:bodyPr>
          <a:lstStyle/>
          <a:p>
            <a:pPr eaLnBrk="1" hangingPunct="1"/>
            <a:r>
              <a:rPr lang="en-US" sz="4900" dirty="0" smtClean="0">
                <a:solidFill>
                  <a:srgbClr val="FFFF00"/>
                </a:solidFill>
                <a:latin typeface="Tahoma" pitchFamily="32" charset="0"/>
                <a:cs typeface="Tahoma" pitchFamily="32" charset="0"/>
              </a:rPr>
              <a:t/>
            </a:r>
            <a:br>
              <a:rPr lang="en-US" sz="4900" dirty="0" smtClean="0">
                <a:solidFill>
                  <a:srgbClr val="FFFF00"/>
                </a:solidFill>
                <a:latin typeface="Tahoma" pitchFamily="32" charset="0"/>
                <a:cs typeface="Tahoma" pitchFamily="32" charset="0"/>
              </a:rPr>
            </a:br>
            <a:r>
              <a:rPr lang="en-US" sz="4900" dirty="0" smtClean="0">
                <a:solidFill>
                  <a:srgbClr val="FFFF00"/>
                </a:solidFill>
                <a:latin typeface="Tahoma" pitchFamily="32" charset="0"/>
                <a:cs typeface="Tahoma" pitchFamily="32" charset="0"/>
              </a:rPr>
              <a:t>To give no place to the devil, there are things we must not listen to: </a:t>
            </a:r>
            <a:r>
              <a:rPr lang="en-US" sz="5700" dirty="0" smtClean="0"/>
              <a:t>	</a:t>
            </a:r>
          </a:p>
        </p:txBody>
      </p:sp>
      <p:sp>
        <p:nvSpPr>
          <p:cNvPr id="87043" name="Rectangle 3"/>
          <p:cNvSpPr>
            <a:spLocks noGrp="1" noChangeArrowheads="1"/>
          </p:cNvSpPr>
          <p:nvPr>
            <p:ph type="body" idx="1"/>
          </p:nvPr>
        </p:nvSpPr>
        <p:spPr/>
        <p:txBody>
          <a:bodyPr>
            <a:normAutofit fontScale="70000" lnSpcReduction="20000"/>
          </a:bodyPr>
          <a:lstStyle/>
          <a:p>
            <a:pPr eaLnBrk="1" hangingPunct="1"/>
            <a:endParaRPr lang="en-US" dirty="0" smtClean="0"/>
          </a:p>
          <a:p>
            <a:pPr eaLnBrk="1" hangingPunct="1"/>
            <a:r>
              <a:rPr lang="en-US" sz="6300" dirty="0" smtClean="0">
                <a:solidFill>
                  <a:schemeClr val="bg1"/>
                </a:solidFill>
                <a:latin typeface="Tahoma" pitchFamily="32" charset="0"/>
                <a:cs typeface="Tahoma" pitchFamily="32" charset="0"/>
              </a:rPr>
              <a:t>Lies of the devil</a:t>
            </a:r>
            <a:endParaRPr lang="en-US" sz="6300" dirty="0" smtClean="0">
              <a:solidFill>
                <a:srgbClr val="00FF00"/>
              </a:solidFill>
              <a:latin typeface="Tahoma" pitchFamily="32" charset="0"/>
              <a:cs typeface="Tahoma" pitchFamily="32" charset="0"/>
            </a:endParaRPr>
          </a:p>
          <a:p>
            <a:pPr eaLnBrk="1" hangingPunct="1"/>
            <a:r>
              <a:rPr lang="en-US" sz="6300" dirty="0" smtClean="0">
                <a:solidFill>
                  <a:schemeClr val="bg1"/>
                </a:solidFill>
                <a:latin typeface="Tahoma" pitchFamily="32" charset="0"/>
                <a:cs typeface="Tahoma" pitchFamily="32" charset="0"/>
              </a:rPr>
              <a:t>False Teachers Who Spread Lies </a:t>
            </a:r>
          </a:p>
          <a:p>
            <a:pPr eaLnBrk="1" hangingPunct="1"/>
            <a:r>
              <a:rPr lang="en-US" sz="6300" dirty="0" smtClean="0">
                <a:solidFill>
                  <a:srgbClr val="FF66CC"/>
                </a:solidFill>
                <a:latin typeface="Tahoma" pitchFamily="32" charset="0"/>
                <a:cs typeface="Tahoma" pitchFamily="32" charset="0"/>
              </a:rPr>
              <a:t>Worldly Talk </a:t>
            </a:r>
            <a:r>
              <a:rPr lang="en-US" dirty="0" smtClean="0">
                <a:solidFill>
                  <a:schemeClr val="bg1"/>
                </a:solidFill>
                <a:latin typeface="Tahoma" pitchFamily="32" charset="0"/>
                <a:cs typeface="Tahoma" pitchFamily="32" charset="0"/>
              </a:rPr>
              <a:t>(Gossip, profanity, or filthy jokes at work, school, &amp; recreation)</a:t>
            </a:r>
            <a:endParaRPr lang="en-US" dirty="0" smtClean="0">
              <a:solidFill>
                <a:srgbClr val="FF66CC"/>
              </a:solidFill>
              <a:latin typeface="Tahoma" pitchFamily="32" charset="0"/>
              <a:cs typeface="Tahoma" pitchFamily="32" charset="0"/>
            </a:endParaRPr>
          </a:p>
          <a:p>
            <a:pPr eaLnBrk="1" hangingPunct="1">
              <a:buFontTx/>
              <a:buNone/>
            </a:pPr>
            <a:r>
              <a:rPr lang="en-US" sz="5400" dirty="0" smtClean="0">
                <a:latin typeface="Tahoma" pitchFamily="32" charset="0"/>
                <a:cs typeface="Tahoma" pitchFamily="32" charset="0"/>
              </a:rPr>
              <a:t>	</a:t>
            </a:r>
            <a:r>
              <a:rPr lang="en-US" sz="5400"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7043">
                                            <p:txEl>
                                              <p:pRg st="3" end="3"/>
                                            </p:txEl>
                                          </p:spTgt>
                                        </p:tgtEl>
                                        <p:attrNameLst>
                                          <p:attrName>style.visibility</p:attrName>
                                        </p:attrNameLst>
                                      </p:cBhvr>
                                      <p:to>
                                        <p:strVal val="visible"/>
                                      </p:to>
                                    </p:set>
                                    <p:anim calcmode="lin" valueType="num">
                                      <p:cBhvr>
                                        <p:cTn id="7" dur="500" fill="hold"/>
                                        <p:tgtEl>
                                          <p:spTgt spid="8704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704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sz="5700" smtClean="0">
                <a:solidFill>
                  <a:srgbClr val="FF66CC"/>
                </a:solidFill>
                <a:latin typeface="Tahoma" pitchFamily="32" charset="0"/>
                <a:cs typeface="Tahoma" pitchFamily="32" charset="0"/>
              </a:rPr>
              <a:t>World vs. Bible Depiction of Devil</a:t>
            </a:r>
          </a:p>
        </p:txBody>
      </p:sp>
      <p:pic>
        <p:nvPicPr>
          <p:cNvPr id="6147" name="Picture 4" descr="devil"/>
          <p:cNvPicPr>
            <a:picLocks noChangeAspect="1" noChangeArrowheads="1"/>
          </p:cNvPicPr>
          <p:nvPr/>
        </p:nvPicPr>
        <p:blipFill>
          <a:blip r:embed="rId2" cstate="print"/>
          <a:srcRect/>
          <a:stretch>
            <a:fillRect/>
          </a:stretch>
        </p:blipFill>
        <p:spPr bwMode="auto">
          <a:xfrm>
            <a:off x="2667002" y="2133866"/>
            <a:ext cx="3886399" cy="3483240"/>
          </a:xfrm>
          <a:prstGeom prst="rect">
            <a:avLst/>
          </a:prstGeom>
          <a:noFill/>
          <a:ln w="9525">
            <a:noFill/>
            <a:miter lim="800000"/>
            <a:headEnd/>
            <a:tailEnd/>
          </a:ln>
        </p:spPr>
      </p:pic>
      <p:pic>
        <p:nvPicPr>
          <p:cNvPr id="21509" name="Picture 5" descr="roaring lion"/>
          <p:cNvPicPr>
            <a:picLocks noChangeAspect="1" noChangeArrowheads="1"/>
          </p:cNvPicPr>
          <p:nvPr/>
        </p:nvPicPr>
        <p:blipFill>
          <a:blip r:embed="rId3" cstate="print"/>
          <a:srcRect/>
          <a:stretch>
            <a:fillRect/>
          </a:stretch>
        </p:blipFill>
        <p:spPr bwMode="auto">
          <a:xfrm>
            <a:off x="2362401" y="1524002"/>
            <a:ext cx="4315023" cy="44952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09205" y="0"/>
            <a:ext cx="7772797" cy="1850762"/>
          </a:xfrm>
        </p:spPr>
        <p:txBody>
          <a:bodyPr>
            <a:noAutofit/>
          </a:bodyPr>
          <a:lstStyle/>
          <a:p>
            <a:pPr eaLnBrk="1" hangingPunct="1"/>
            <a:r>
              <a:rPr lang="en-US" sz="4800" dirty="0" smtClean="0">
                <a:solidFill>
                  <a:srgbClr val="FFFF00"/>
                </a:solidFill>
                <a:latin typeface="Tahoma" pitchFamily="32" charset="0"/>
                <a:cs typeface="Tahoma" pitchFamily="32" charset="0"/>
              </a:rPr>
              <a:t>Areas Where You Can Refuse To Give Him a Place</a:t>
            </a:r>
          </a:p>
        </p:txBody>
      </p:sp>
      <p:sp>
        <p:nvSpPr>
          <p:cNvPr id="50179" name="Rectangle 3"/>
          <p:cNvSpPr>
            <a:spLocks noGrp="1" noChangeArrowheads="1"/>
          </p:cNvSpPr>
          <p:nvPr>
            <p:ph type="subTitle" idx="1"/>
          </p:nvPr>
        </p:nvSpPr>
        <p:spPr>
          <a:xfrm>
            <a:off x="457399" y="2057138"/>
            <a:ext cx="8152804" cy="4038864"/>
          </a:xfrm>
        </p:spPr>
        <p:txBody>
          <a:bodyPr/>
          <a:lstStyle/>
          <a:p>
            <a:pPr eaLnBrk="1" hangingPunct="1"/>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rgbClr val="FFFF00"/>
                </a:solidFill>
                <a:latin typeface="Tahoma" pitchFamily="32" charset="0"/>
                <a:cs typeface="Tahoma" pitchFamily="32" charset="0"/>
              </a:rPr>
              <a:t>What you think</a:t>
            </a:r>
          </a:p>
          <a:p>
            <a:pPr eaLnBrk="1" hangingPunct="1"/>
            <a:endParaRPr lang="en-US" sz="5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0179">
                                            <p:txEl>
                                              <p:pRg st="2" end="2"/>
                                            </p:txEl>
                                          </p:spTgt>
                                        </p:tgtEl>
                                        <p:attrNameLst>
                                          <p:attrName>style.visibility</p:attrName>
                                        </p:attrNameLst>
                                      </p:cBhvr>
                                      <p:to>
                                        <p:strVal val="visible"/>
                                      </p:to>
                                    </p:set>
                                    <p:anim calcmode="lin" valueType="num">
                                      <p:cBhvr additive="base">
                                        <p:cTn id="7"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2" end="2"/>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50179">
                                            <p:txEl>
                                              <p:pRg st="2" end="2"/>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1"/>
            <a:ext cx="9144000" cy="1143000"/>
          </a:xfrm>
        </p:spPr>
        <p:txBody>
          <a:bodyPr>
            <a:noAutofit/>
          </a:bodyPr>
          <a:lstStyle/>
          <a:p>
            <a:pPr eaLnBrk="1" hangingPunct="1"/>
            <a:r>
              <a:rPr lang="en-US" sz="5100" dirty="0" smtClean="0">
                <a:solidFill>
                  <a:srgbClr val="FFFF00"/>
                </a:solidFill>
                <a:latin typeface="Tahoma" pitchFamily="32" charset="0"/>
                <a:cs typeface="Tahoma" pitchFamily="32" charset="0"/>
              </a:rPr>
              <a:t>What are you thinking about?</a:t>
            </a:r>
          </a:p>
        </p:txBody>
      </p:sp>
      <p:sp>
        <p:nvSpPr>
          <p:cNvPr id="130053" name="Rectangle 5"/>
          <p:cNvSpPr>
            <a:spLocks noGrp="1" noChangeArrowheads="1"/>
          </p:cNvSpPr>
          <p:nvPr>
            <p:ph type="body" idx="1"/>
          </p:nvPr>
        </p:nvSpPr>
        <p:spPr>
          <a:xfrm>
            <a:off x="457401" y="1600730"/>
            <a:ext cx="8229203" cy="4799542"/>
          </a:xfrm>
        </p:spPr>
        <p:txBody>
          <a:bodyPr>
            <a:normAutofit fontScale="85000" lnSpcReduction="10000"/>
          </a:bodyPr>
          <a:lstStyle/>
          <a:p>
            <a:pPr algn="ctr" eaLnBrk="1" hangingPunct="1">
              <a:buFontTx/>
              <a:buNone/>
            </a:pPr>
            <a:r>
              <a:rPr lang="en-US" dirty="0" smtClean="0">
                <a:solidFill>
                  <a:schemeClr val="bg1"/>
                </a:solidFill>
                <a:latin typeface="Tahoma" pitchFamily="32" charset="0"/>
                <a:cs typeface="Tahoma" pitchFamily="32" charset="0"/>
              </a:rPr>
              <a:t>What do you read?</a:t>
            </a:r>
          </a:p>
          <a:p>
            <a:pPr algn="ctr" eaLnBrk="1" hangingPunct="1">
              <a:buFontTx/>
              <a:buNone/>
            </a:pPr>
            <a:endParaRPr lang="en-US" sz="2400" dirty="0" smtClean="0">
              <a:solidFill>
                <a:schemeClr val="bg1"/>
              </a:solidFill>
              <a:latin typeface="Tahoma" pitchFamily="32" charset="0"/>
              <a:cs typeface="Tahoma" pitchFamily="32" charset="0"/>
            </a:endParaRPr>
          </a:p>
          <a:p>
            <a:pPr algn="ctr" eaLnBrk="1" hangingPunct="1">
              <a:buFontTx/>
              <a:buNone/>
            </a:pPr>
            <a:r>
              <a:rPr lang="en-US" dirty="0" smtClean="0">
                <a:solidFill>
                  <a:schemeClr val="bg1"/>
                </a:solidFill>
                <a:latin typeface="Tahoma" pitchFamily="32" charset="0"/>
                <a:cs typeface="Tahoma" pitchFamily="32" charset="0"/>
              </a:rPr>
              <a:t>What do you day dream about?</a:t>
            </a:r>
          </a:p>
          <a:p>
            <a:pPr algn="ctr" eaLnBrk="1" hangingPunct="1">
              <a:buFontTx/>
              <a:buNone/>
            </a:pPr>
            <a:endParaRPr lang="en-US" sz="2400" dirty="0" smtClean="0"/>
          </a:p>
          <a:p>
            <a:pPr algn="ctr" eaLnBrk="1" hangingPunct="1">
              <a:buFontTx/>
              <a:buNone/>
            </a:pPr>
            <a:r>
              <a:rPr lang="en-US" dirty="0" smtClean="0">
                <a:solidFill>
                  <a:schemeClr val="bg1"/>
                </a:solidFill>
                <a:latin typeface="Tahoma" pitchFamily="32" charset="0"/>
                <a:cs typeface="Tahoma" pitchFamily="32" charset="0"/>
              </a:rPr>
              <a:t>What you read and think about will affect who you are </a:t>
            </a:r>
            <a:r>
              <a:rPr lang="en-US" dirty="0" smtClean="0">
                <a:solidFill>
                  <a:srgbClr val="00FF00"/>
                </a:solidFill>
                <a:latin typeface="Tahoma" pitchFamily="32" charset="0"/>
                <a:cs typeface="Tahoma" pitchFamily="32" charset="0"/>
              </a:rPr>
              <a:t>(Pr. 23:7). </a:t>
            </a:r>
          </a:p>
          <a:p>
            <a:pPr algn="ctr" eaLnBrk="1" hangingPunct="1">
              <a:buFontTx/>
              <a:buNone/>
            </a:pPr>
            <a:endParaRPr lang="en-US" sz="2400" dirty="0" smtClean="0">
              <a:solidFill>
                <a:srgbClr val="FFFF00"/>
              </a:solidFill>
              <a:latin typeface="Tahoma" pitchFamily="32" charset="0"/>
              <a:cs typeface="Tahoma" pitchFamily="32" charset="0"/>
            </a:endParaRPr>
          </a:p>
          <a:p>
            <a:pPr algn="ctr" eaLnBrk="1" hangingPunct="1">
              <a:buFontTx/>
              <a:buNone/>
            </a:pPr>
            <a:r>
              <a:rPr lang="en-US" dirty="0" smtClean="0">
                <a:solidFill>
                  <a:srgbClr val="FFFF00"/>
                </a:solidFill>
                <a:latin typeface="Tahoma" pitchFamily="32" charset="0"/>
                <a:cs typeface="Tahoma" pitchFamily="32" charset="0"/>
              </a:rPr>
              <a:t>“Be careful with your mind what you think”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053">
                                            <p:txEl>
                                              <p:pRg st="0" end="0"/>
                                            </p:txEl>
                                          </p:spTgt>
                                        </p:tgtEl>
                                        <p:attrNameLst>
                                          <p:attrName>style.visibility</p:attrName>
                                        </p:attrNameLst>
                                      </p:cBhvr>
                                      <p:to>
                                        <p:strVal val="visible"/>
                                      </p:to>
                                    </p:set>
                                    <p:animEffect transition="in" filter="fade">
                                      <p:cBhvr>
                                        <p:cTn id="7" dur="500"/>
                                        <p:tgtEl>
                                          <p:spTgt spid="13005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0053">
                                            <p:txEl>
                                              <p:pRg st="2" end="2"/>
                                            </p:txEl>
                                          </p:spTgt>
                                        </p:tgtEl>
                                        <p:attrNameLst>
                                          <p:attrName>style.visibility</p:attrName>
                                        </p:attrNameLst>
                                      </p:cBhvr>
                                      <p:to>
                                        <p:strVal val="visible"/>
                                      </p:to>
                                    </p:set>
                                    <p:animEffect transition="in" filter="fade">
                                      <p:cBhvr>
                                        <p:cTn id="10" dur="500"/>
                                        <p:tgtEl>
                                          <p:spTgt spid="13005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0053">
                                            <p:txEl>
                                              <p:pRg st="4" end="4"/>
                                            </p:txEl>
                                          </p:spTgt>
                                        </p:tgtEl>
                                        <p:attrNameLst>
                                          <p:attrName>style.visibility</p:attrName>
                                        </p:attrNameLst>
                                      </p:cBhvr>
                                      <p:to>
                                        <p:strVal val="visible"/>
                                      </p:to>
                                    </p:set>
                                    <p:animEffect transition="in" filter="fade">
                                      <p:cBhvr>
                                        <p:cTn id="15" dur="500"/>
                                        <p:tgtEl>
                                          <p:spTgt spid="13005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0053">
                                            <p:txEl>
                                              <p:pRg st="6" end="6"/>
                                            </p:txEl>
                                          </p:spTgt>
                                        </p:tgtEl>
                                        <p:attrNameLst>
                                          <p:attrName>style.visibility</p:attrName>
                                        </p:attrNameLst>
                                      </p:cBhvr>
                                      <p:to>
                                        <p:strVal val="visible"/>
                                      </p:to>
                                    </p:set>
                                    <p:animEffect transition="in" filter="fade">
                                      <p:cBhvr>
                                        <p:cTn id="20" dur="500"/>
                                        <p:tgtEl>
                                          <p:spTgt spid="1300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
            <a:ext cx="9144000" cy="1143000"/>
          </a:xfrm>
        </p:spPr>
        <p:txBody>
          <a:bodyPr>
            <a:noAutofit/>
          </a:bodyPr>
          <a:lstStyle/>
          <a:p>
            <a:pPr eaLnBrk="1" hangingPunct="1"/>
            <a:r>
              <a:rPr lang="en-US" sz="5100" dirty="0" smtClean="0">
                <a:solidFill>
                  <a:srgbClr val="FFFF00"/>
                </a:solidFill>
                <a:latin typeface="Tahoma" pitchFamily="32" charset="0"/>
                <a:cs typeface="Tahoma" pitchFamily="32" charset="0"/>
              </a:rPr>
              <a:t>What are you thinking about?</a:t>
            </a:r>
          </a:p>
        </p:txBody>
      </p:sp>
      <p:sp>
        <p:nvSpPr>
          <p:cNvPr id="91139" name="Rectangle 3"/>
          <p:cNvSpPr>
            <a:spLocks noGrp="1" noChangeArrowheads="1"/>
          </p:cNvSpPr>
          <p:nvPr>
            <p:ph type="body" idx="1"/>
          </p:nvPr>
        </p:nvSpPr>
        <p:spPr/>
        <p:txBody>
          <a:bodyPr>
            <a:normAutofit fontScale="85000" lnSpcReduction="10000"/>
          </a:bodyPr>
          <a:lstStyle/>
          <a:p>
            <a:pPr algn="ctr" eaLnBrk="1" hangingPunct="1">
              <a:buFontTx/>
              <a:buNone/>
            </a:pPr>
            <a:endParaRPr lang="en-US" sz="5700" dirty="0" smtClean="0"/>
          </a:p>
          <a:p>
            <a:pPr algn="ctr" eaLnBrk="1" hangingPunct="1">
              <a:buFontTx/>
              <a:buNone/>
            </a:pPr>
            <a:r>
              <a:rPr lang="en-US" sz="5700" dirty="0" smtClean="0">
                <a:solidFill>
                  <a:srgbClr val="00FF00"/>
                </a:solidFill>
                <a:latin typeface="Tahoma" pitchFamily="32" charset="0"/>
                <a:cs typeface="Tahoma" pitchFamily="32" charset="0"/>
              </a:rPr>
              <a:t>1 Thessalonians 5:21-22</a:t>
            </a:r>
          </a:p>
          <a:p>
            <a:pPr algn="ctr" eaLnBrk="1" hangingPunct="1">
              <a:buFontTx/>
              <a:buNone/>
            </a:pPr>
            <a:r>
              <a:rPr lang="en-US" sz="5700" dirty="0" smtClean="0">
                <a:solidFill>
                  <a:schemeClr val="bg1"/>
                </a:solidFill>
                <a:latin typeface="Tahoma" pitchFamily="32" charset="0"/>
                <a:cs typeface="Tahoma" pitchFamily="32" charset="0"/>
              </a:rPr>
              <a:t>“But examine everything carefully;   </a:t>
            </a:r>
            <a:r>
              <a:rPr lang="en-US" sz="5700" u="sng" dirty="0" smtClean="0">
                <a:solidFill>
                  <a:schemeClr val="bg1"/>
                </a:solidFill>
                <a:latin typeface="Tahoma" pitchFamily="32" charset="0"/>
                <a:cs typeface="Tahoma" pitchFamily="32" charset="0"/>
              </a:rPr>
              <a:t>hold fast</a:t>
            </a:r>
            <a:r>
              <a:rPr lang="en-US" sz="5700" dirty="0" smtClean="0">
                <a:solidFill>
                  <a:schemeClr val="bg1"/>
                </a:solidFill>
                <a:latin typeface="Tahoma" pitchFamily="32" charset="0"/>
                <a:cs typeface="Tahoma" pitchFamily="32" charset="0"/>
              </a:rPr>
              <a:t> to that which is </a:t>
            </a:r>
            <a:r>
              <a:rPr lang="en-US" sz="5700" dirty="0" smtClean="0">
                <a:solidFill>
                  <a:srgbClr val="00FF00"/>
                </a:solidFill>
                <a:latin typeface="Tahoma" pitchFamily="32" charset="0"/>
                <a:cs typeface="Tahoma" pitchFamily="32" charset="0"/>
              </a:rPr>
              <a:t>good</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abstain from</a:t>
            </a:r>
            <a:r>
              <a:rPr lang="en-US" sz="5700" dirty="0" smtClean="0">
                <a:solidFill>
                  <a:schemeClr val="bg1"/>
                </a:solidFill>
                <a:latin typeface="Tahoma" pitchFamily="32" charset="0"/>
                <a:cs typeface="Tahoma" pitchFamily="32" charset="0"/>
              </a:rPr>
              <a:t> every form of </a:t>
            </a:r>
            <a:r>
              <a:rPr lang="en-US" sz="5700" dirty="0" smtClean="0">
                <a:solidFill>
                  <a:srgbClr val="FF6699"/>
                </a:solidFill>
                <a:latin typeface="Tahoma" pitchFamily="32" charset="0"/>
                <a:cs typeface="Tahoma" pitchFamily="32" charset="0"/>
              </a:rPr>
              <a:t>evil</a:t>
            </a:r>
            <a:r>
              <a:rPr lang="en-US" sz="57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animEffect transition="in" filter="fade">
                                      <p:cBhvr>
                                        <p:cTn id="7" dur="2000"/>
                                        <p:tgtEl>
                                          <p:spTgt spid="9113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1139">
                                            <p:txEl>
                                              <p:pRg st="2" end="2"/>
                                            </p:txEl>
                                          </p:spTgt>
                                        </p:tgtEl>
                                        <p:attrNameLst>
                                          <p:attrName>style.visibility</p:attrName>
                                        </p:attrNameLst>
                                      </p:cBhvr>
                                      <p:to>
                                        <p:strVal val="visible"/>
                                      </p:to>
                                    </p:set>
                                    <p:animEffect transition="in" filter="fade">
                                      <p:cBhvr>
                                        <p:cTn id="10" dur="2000"/>
                                        <p:tgtEl>
                                          <p:spTgt spid="91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1418167"/>
          </a:xfrm>
        </p:spPr>
        <p:txBody>
          <a:bodyPr>
            <a:noAutofit/>
          </a:bodyPr>
          <a:lstStyle/>
          <a:p>
            <a:pPr eaLnBrk="1" hangingPunct="1"/>
            <a:r>
              <a:rPr lang="en-US" sz="4000" dirty="0" smtClean="0">
                <a:solidFill>
                  <a:srgbClr val="FFFF00"/>
                </a:solidFill>
                <a:latin typeface="Tahoma" pitchFamily="32" charset="0"/>
                <a:cs typeface="Tahoma" pitchFamily="32" charset="0"/>
              </a:rPr>
              <a:t>To give no place to the devil, we must not let our mind dwell on these things:</a:t>
            </a:r>
          </a:p>
        </p:txBody>
      </p:sp>
      <p:sp>
        <p:nvSpPr>
          <p:cNvPr id="55299" name="Rectangle 3"/>
          <p:cNvSpPr>
            <a:spLocks noGrp="1" noChangeArrowheads="1"/>
          </p:cNvSpPr>
          <p:nvPr>
            <p:ph type="body" idx="1"/>
          </p:nvPr>
        </p:nvSpPr>
        <p:spPr/>
        <p:txBody>
          <a:bodyPr/>
          <a:lstStyle/>
          <a:p>
            <a:pPr eaLnBrk="1" hangingPunct="1"/>
            <a:r>
              <a:rPr lang="en-US" sz="6300" dirty="0" smtClean="0">
                <a:solidFill>
                  <a:srgbClr val="FF66CC"/>
                </a:solidFill>
                <a:latin typeface="Tahoma" pitchFamily="32" charset="0"/>
                <a:cs typeface="Tahoma" pitchFamily="32" charset="0"/>
              </a:rPr>
              <a:t>Riches, Worries, and the Desire for other Things</a:t>
            </a:r>
          </a:p>
          <a:p>
            <a:pPr eaLnBrk="1" hangingPunct="1">
              <a:buFontTx/>
              <a:buNone/>
            </a:pPr>
            <a:endParaRPr lang="en-US" sz="63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Mark 4:18-19</a:t>
            </a:r>
          </a:p>
        </p:txBody>
      </p:sp>
      <p:sp>
        <p:nvSpPr>
          <p:cNvPr id="56323" name="Rectangle 3"/>
          <p:cNvSpPr>
            <a:spLocks noGrp="1" noChangeArrowheads="1"/>
          </p:cNvSpPr>
          <p:nvPr>
            <p:ph type="body" idx="1"/>
          </p:nvPr>
        </p:nvSpPr>
        <p:spPr/>
        <p:txBody>
          <a:bodyPr>
            <a:normAutofit fontScale="77500" lnSpcReduction="20000"/>
          </a:bodyPr>
          <a:lstStyle/>
          <a:p>
            <a:pPr algn="ctr" eaLnBrk="1" hangingPunct="1">
              <a:buFontTx/>
              <a:buNone/>
            </a:pPr>
            <a:r>
              <a:rPr lang="en-US" sz="510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smtClean="0">
                <a:solidFill>
                  <a:srgbClr val="FF66CC"/>
                </a:solidFill>
                <a:latin typeface="Tahoma" pitchFamily="32" charset="0"/>
                <a:cs typeface="Tahoma" pitchFamily="32" charset="0"/>
              </a:rPr>
              <a:t>worries of the world</a:t>
            </a:r>
            <a:r>
              <a:rPr lang="en-US" sz="5100" smtClean="0">
                <a:solidFill>
                  <a:schemeClr val="bg1"/>
                </a:solidFill>
                <a:latin typeface="Tahoma" pitchFamily="32" charset="0"/>
                <a:cs typeface="Tahoma" pitchFamily="32" charset="0"/>
              </a:rPr>
              <a:t>, and the deceitfulness of riches, and the desires for other things enter in and choke the word, and it becomes unfruitful.”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Mark 4:18-19</a:t>
            </a:r>
          </a:p>
        </p:txBody>
      </p:sp>
      <p:sp>
        <p:nvSpPr>
          <p:cNvPr id="57347" name="Rectangle 3"/>
          <p:cNvSpPr>
            <a:spLocks noGrp="1" noChangeArrowheads="1"/>
          </p:cNvSpPr>
          <p:nvPr>
            <p:ph type="body" idx="1"/>
          </p:nvPr>
        </p:nvSpPr>
        <p:spPr/>
        <p:txBody>
          <a:bodyPr>
            <a:normAutofit fontScale="77500" lnSpcReduction="20000"/>
          </a:bodyPr>
          <a:lstStyle/>
          <a:p>
            <a:pPr algn="ctr" eaLnBrk="1" hangingPunct="1">
              <a:buFontTx/>
              <a:buNone/>
            </a:pPr>
            <a:r>
              <a:rPr lang="en-US" sz="510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smtClean="0">
                <a:solidFill>
                  <a:srgbClr val="FF66CC"/>
                </a:solidFill>
                <a:latin typeface="Tahoma" pitchFamily="32" charset="0"/>
                <a:cs typeface="Tahoma" pitchFamily="32" charset="0"/>
              </a:rPr>
              <a:t>worries of the world</a:t>
            </a:r>
            <a:r>
              <a:rPr lang="en-US" sz="5100" smtClean="0">
                <a:solidFill>
                  <a:schemeClr val="bg1"/>
                </a:solidFill>
                <a:latin typeface="Tahoma" pitchFamily="32" charset="0"/>
                <a:cs typeface="Tahoma" pitchFamily="32" charset="0"/>
              </a:rPr>
              <a:t>, and the </a:t>
            </a:r>
            <a:r>
              <a:rPr lang="en-US" sz="5100" smtClean="0">
                <a:solidFill>
                  <a:srgbClr val="FF66CC"/>
                </a:solidFill>
                <a:latin typeface="Tahoma" pitchFamily="32" charset="0"/>
                <a:cs typeface="Tahoma" pitchFamily="32" charset="0"/>
              </a:rPr>
              <a:t>deceitfulness of riches</a:t>
            </a:r>
            <a:r>
              <a:rPr lang="en-US" sz="5100" smtClean="0">
                <a:solidFill>
                  <a:schemeClr val="bg1"/>
                </a:solidFill>
                <a:latin typeface="Tahoma" pitchFamily="32" charset="0"/>
                <a:cs typeface="Tahoma" pitchFamily="32" charset="0"/>
              </a:rPr>
              <a:t>, and the desires for other things enter in and choke the word, and it becomes unfruitful.”</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Mark 4:18-19</a:t>
            </a:r>
          </a:p>
        </p:txBody>
      </p:sp>
      <p:sp>
        <p:nvSpPr>
          <p:cNvPr id="58371" name="Rectangle 3"/>
          <p:cNvSpPr>
            <a:spLocks noGrp="1" noChangeArrowheads="1"/>
          </p:cNvSpPr>
          <p:nvPr>
            <p:ph type="body" idx="1"/>
          </p:nvPr>
        </p:nvSpPr>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dirty="0" smtClean="0">
                <a:solidFill>
                  <a:srgbClr val="FF66CC"/>
                </a:solidFill>
                <a:latin typeface="Tahoma" pitchFamily="32" charset="0"/>
                <a:cs typeface="Tahoma" pitchFamily="32" charset="0"/>
              </a:rPr>
              <a:t>worries of the world</a:t>
            </a:r>
            <a:r>
              <a:rPr lang="en-US" sz="5100" dirty="0" smtClean="0">
                <a:solidFill>
                  <a:schemeClr val="bg1"/>
                </a:solidFill>
                <a:latin typeface="Tahoma" pitchFamily="32" charset="0"/>
                <a:cs typeface="Tahoma" pitchFamily="32" charset="0"/>
              </a:rPr>
              <a:t>, and the </a:t>
            </a:r>
            <a:r>
              <a:rPr lang="en-US" sz="5100" dirty="0" smtClean="0">
                <a:solidFill>
                  <a:srgbClr val="FF66CC"/>
                </a:solidFill>
                <a:latin typeface="Tahoma" pitchFamily="32" charset="0"/>
                <a:cs typeface="Tahoma" pitchFamily="32" charset="0"/>
              </a:rPr>
              <a:t>deceitfulness of riches</a:t>
            </a:r>
            <a:r>
              <a:rPr lang="en-US" sz="5100" dirty="0" smtClean="0">
                <a:solidFill>
                  <a:schemeClr val="bg1"/>
                </a:solidFill>
                <a:latin typeface="Tahoma" pitchFamily="32" charset="0"/>
                <a:cs typeface="Tahoma" pitchFamily="32" charset="0"/>
              </a:rPr>
              <a:t>, and </a:t>
            </a:r>
            <a:r>
              <a:rPr lang="en-US" sz="5100" dirty="0" smtClean="0">
                <a:solidFill>
                  <a:srgbClr val="FF66CC"/>
                </a:solidFill>
                <a:latin typeface="Tahoma" pitchFamily="32" charset="0"/>
                <a:cs typeface="Tahoma" pitchFamily="32" charset="0"/>
              </a:rPr>
              <a:t>the desires for other things</a:t>
            </a:r>
            <a:r>
              <a:rPr lang="en-US" sz="5100" dirty="0" smtClean="0">
                <a:solidFill>
                  <a:schemeClr val="bg1"/>
                </a:solidFill>
                <a:latin typeface="Tahoma" pitchFamily="32" charset="0"/>
                <a:cs typeface="Tahoma" pitchFamily="32" charset="0"/>
              </a:rPr>
              <a:t> enter in and choke the word, and it becomes unfruitful.”</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Mark 4:18-19</a:t>
            </a:r>
          </a:p>
        </p:txBody>
      </p:sp>
      <p:sp>
        <p:nvSpPr>
          <p:cNvPr id="59395" name="Rectangle 3"/>
          <p:cNvSpPr>
            <a:spLocks noGrp="1" noChangeArrowheads="1"/>
          </p:cNvSpPr>
          <p:nvPr>
            <p:ph type="body" idx="1"/>
          </p:nvPr>
        </p:nvSpPr>
        <p:spPr/>
        <p:txBody>
          <a:bodyPr>
            <a:normAutofit fontScale="77500" lnSpcReduction="20000"/>
          </a:bodyPr>
          <a:lstStyle/>
          <a:p>
            <a:pPr algn="ctr" eaLnBrk="1" hangingPunct="1">
              <a:buFontTx/>
              <a:buNone/>
            </a:pPr>
            <a:r>
              <a:rPr lang="en-US" sz="5100" dirty="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dirty="0" smtClean="0">
                <a:solidFill>
                  <a:srgbClr val="FF66CC"/>
                </a:solidFill>
                <a:latin typeface="Tahoma" pitchFamily="32" charset="0"/>
                <a:cs typeface="Tahoma" pitchFamily="32" charset="0"/>
              </a:rPr>
              <a:t>worries of the world</a:t>
            </a:r>
            <a:r>
              <a:rPr lang="en-US" sz="5100" dirty="0" smtClean="0">
                <a:solidFill>
                  <a:schemeClr val="bg1"/>
                </a:solidFill>
                <a:latin typeface="Tahoma" pitchFamily="32" charset="0"/>
                <a:cs typeface="Tahoma" pitchFamily="32" charset="0"/>
              </a:rPr>
              <a:t>, and the </a:t>
            </a:r>
            <a:r>
              <a:rPr lang="en-US" sz="5100" dirty="0" smtClean="0">
                <a:solidFill>
                  <a:srgbClr val="FF66CC"/>
                </a:solidFill>
                <a:latin typeface="Tahoma" pitchFamily="32" charset="0"/>
                <a:cs typeface="Tahoma" pitchFamily="32" charset="0"/>
              </a:rPr>
              <a:t>deceitfulness of riches</a:t>
            </a:r>
            <a:r>
              <a:rPr lang="en-US" sz="5100" dirty="0" smtClean="0">
                <a:solidFill>
                  <a:schemeClr val="bg1"/>
                </a:solidFill>
                <a:latin typeface="Tahoma" pitchFamily="32" charset="0"/>
                <a:cs typeface="Tahoma" pitchFamily="32" charset="0"/>
              </a:rPr>
              <a:t>, and </a:t>
            </a:r>
            <a:r>
              <a:rPr lang="en-US" sz="5100" dirty="0" smtClean="0">
                <a:solidFill>
                  <a:srgbClr val="FF66CC"/>
                </a:solidFill>
                <a:latin typeface="Tahoma" pitchFamily="32" charset="0"/>
                <a:cs typeface="Tahoma" pitchFamily="32" charset="0"/>
              </a:rPr>
              <a:t>the desires for other things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enter in and choke the word, and it becomes unfruitful</a:t>
            </a:r>
            <a:r>
              <a:rPr lang="en-US" sz="51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Philippians 4:6</a:t>
            </a:r>
          </a:p>
        </p:txBody>
      </p:sp>
      <p:sp>
        <p:nvSpPr>
          <p:cNvPr id="60419" name="Rectangle 3"/>
          <p:cNvSpPr>
            <a:spLocks noGrp="1" noChangeArrowheads="1"/>
          </p:cNvSpPr>
          <p:nvPr>
            <p:ph type="body" idx="1"/>
          </p:nvPr>
        </p:nvSpPr>
        <p:spPr/>
        <p:txBody>
          <a:bodyPr>
            <a:normAutofit fontScale="85000" lnSpcReduction="20000"/>
          </a:bodyPr>
          <a:lstStyle/>
          <a:p>
            <a:pPr algn="ctr" eaLnBrk="1" hangingPunct="1">
              <a:buFontTx/>
              <a:buNone/>
            </a:pPr>
            <a:r>
              <a:rPr lang="en-US" sz="6300" smtClean="0">
                <a:solidFill>
                  <a:schemeClr val="bg1"/>
                </a:solidFill>
                <a:latin typeface="Tahoma" pitchFamily="32" charset="0"/>
                <a:cs typeface="Tahoma" pitchFamily="32" charset="0"/>
              </a:rPr>
              <a:t>“Be anxious for nothing, but in everything by </a:t>
            </a:r>
            <a:r>
              <a:rPr lang="en-US" sz="6300" smtClean="0">
                <a:solidFill>
                  <a:srgbClr val="FFFF00"/>
                </a:solidFill>
                <a:latin typeface="Tahoma" pitchFamily="32" charset="0"/>
                <a:cs typeface="Tahoma" pitchFamily="32" charset="0"/>
              </a:rPr>
              <a:t>prayer</a:t>
            </a:r>
            <a:r>
              <a:rPr lang="en-US" sz="6300" smtClean="0">
                <a:solidFill>
                  <a:srgbClr val="00FF00"/>
                </a:solidFill>
                <a:latin typeface="Tahoma" pitchFamily="32" charset="0"/>
                <a:cs typeface="Tahoma" pitchFamily="32" charset="0"/>
              </a:rPr>
              <a:t> </a:t>
            </a:r>
            <a:r>
              <a:rPr lang="en-US" sz="6300" smtClean="0">
                <a:solidFill>
                  <a:schemeClr val="bg1"/>
                </a:solidFill>
                <a:latin typeface="Tahoma" pitchFamily="32" charset="0"/>
                <a:cs typeface="Tahoma" pitchFamily="32" charset="0"/>
              </a:rPr>
              <a:t>and supplication with thanksgiving let your requests be made known to God.”</a:t>
            </a:r>
            <a:r>
              <a:rPr lang="en-US"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eaLnBrk="1" hangingPunct="1"/>
            <a:r>
              <a:rPr lang="en-US" smtClean="0">
                <a:solidFill>
                  <a:srgbClr val="00FF00"/>
                </a:solidFill>
                <a:latin typeface="Tahoma" pitchFamily="32" charset="0"/>
                <a:cs typeface="Tahoma" pitchFamily="32" charset="0"/>
              </a:rPr>
              <a:t>1 Timothy 6:9-11</a:t>
            </a:r>
          </a:p>
        </p:txBody>
      </p:sp>
      <p:sp>
        <p:nvSpPr>
          <p:cNvPr id="61443" name="Rectangle 3"/>
          <p:cNvSpPr>
            <a:spLocks noGrp="1" noChangeArrowheads="1"/>
          </p:cNvSpPr>
          <p:nvPr>
            <p:ph type="body" idx="1"/>
          </p:nvPr>
        </p:nvSpPr>
        <p:spPr>
          <a:xfrm>
            <a:off x="0" y="1600730"/>
            <a:ext cx="9144000" cy="5257271"/>
          </a:xfrm>
        </p:spPr>
        <p:txBody>
          <a:bodyPr>
            <a:normAutofit fontScale="77500" lnSpcReduction="20000"/>
          </a:bodyPr>
          <a:lstStyle/>
          <a:p>
            <a:pPr algn="ctr" eaLnBrk="1" hangingPunct="1">
              <a:buFontTx/>
              <a:buNone/>
            </a:pPr>
            <a:r>
              <a:rPr lang="en-US" dirty="0" smtClean="0">
                <a:solidFill>
                  <a:schemeClr val="bg1"/>
                </a:solidFill>
                <a:latin typeface="Tahoma" pitchFamily="32" charset="0"/>
                <a:cs typeface="Tahoma" pitchFamily="32" charset="0"/>
              </a:rPr>
              <a:t>“But those who </a:t>
            </a:r>
            <a:r>
              <a:rPr lang="en-US" dirty="0" smtClean="0">
                <a:solidFill>
                  <a:srgbClr val="FF66CC"/>
                </a:solidFill>
                <a:latin typeface="Tahoma" pitchFamily="32" charset="0"/>
                <a:cs typeface="Tahoma" pitchFamily="32" charset="0"/>
              </a:rPr>
              <a:t>want to get rich </a:t>
            </a:r>
            <a:r>
              <a:rPr lang="en-US" dirty="0" smtClean="0">
                <a:solidFill>
                  <a:schemeClr val="bg1"/>
                </a:solidFill>
                <a:latin typeface="Tahoma" pitchFamily="32" charset="0"/>
                <a:cs typeface="Tahoma" pitchFamily="32" charset="0"/>
              </a:rPr>
              <a:t>fall into temptation and a snare and many foolish and harmful desires which plunge men into ruin and destruction. For the </a:t>
            </a:r>
            <a:r>
              <a:rPr lang="en-US" dirty="0" smtClean="0">
                <a:solidFill>
                  <a:srgbClr val="FF66CC"/>
                </a:solidFill>
                <a:latin typeface="Tahoma" pitchFamily="32" charset="0"/>
                <a:cs typeface="Tahoma" pitchFamily="32" charset="0"/>
              </a:rPr>
              <a:t>love of money </a:t>
            </a:r>
            <a:r>
              <a:rPr lang="en-US" u="sng" dirty="0" smtClean="0">
                <a:solidFill>
                  <a:schemeClr val="bg1"/>
                </a:solidFill>
                <a:latin typeface="Tahoma" pitchFamily="32" charset="0"/>
                <a:cs typeface="Tahoma" pitchFamily="32" charset="0"/>
              </a:rPr>
              <a:t>is a root of all sorts of evil</a:t>
            </a:r>
            <a:r>
              <a:rPr lang="en-US" dirty="0" smtClean="0">
                <a:solidFill>
                  <a:schemeClr val="bg1"/>
                </a:solidFill>
                <a:latin typeface="Tahoma" pitchFamily="32" charset="0"/>
                <a:cs typeface="Tahoma" pitchFamily="32" charset="0"/>
              </a:rPr>
              <a:t>, and some by longing for it have wandered away from the faith and pierced themselves with many </a:t>
            </a:r>
            <a:r>
              <a:rPr lang="en-US" dirty="0" err="1" smtClean="0">
                <a:solidFill>
                  <a:schemeClr val="bg1"/>
                </a:solidFill>
                <a:latin typeface="Tahoma" pitchFamily="32" charset="0"/>
                <a:cs typeface="Tahoma" pitchFamily="32" charset="0"/>
              </a:rPr>
              <a:t>griefs</a:t>
            </a:r>
            <a:r>
              <a:rPr lang="en-US" dirty="0" smtClean="0">
                <a:solidFill>
                  <a:schemeClr val="bg1"/>
                </a:solidFill>
                <a:latin typeface="Tahoma" pitchFamily="32" charset="0"/>
                <a:cs typeface="Tahoma" pitchFamily="32" charset="0"/>
              </a:rPr>
              <a:t>. But flee from these things, you man of God, and pursue righteousness, godliness, faith, love, perseverance and gentleness.”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9"/>
          <p:cNvSpPr>
            <a:spLocks noGrp="1" noChangeArrowheads="1"/>
          </p:cNvSpPr>
          <p:nvPr>
            <p:ph type="title"/>
          </p:nvPr>
        </p:nvSpPr>
        <p:spPr/>
        <p:txBody>
          <a:bodyPr>
            <a:normAutofit fontScale="90000"/>
          </a:bodyPr>
          <a:lstStyle/>
          <a:p>
            <a:pPr eaLnBrk="1" hangingPunct="1"/>
            <a:r>
              <a:rPr lang="en-US" sz="7700" smtClean="0">
                <a:solidFill>
                  <a:srgbClr val="FF66CC"/>
                </a:solidFill>
                <a:latin typeface="Tahoma" pitchFamily="32" charset="0"/>
                <a:cs typeface="Tahoma" pitchFamily="32" charset="0"/>
              </a:rPr>
              <a:t>1 Peter 5:8</a:t>
            </a:r>
          </a:p>
        </p:txBody>
      </p:sp>
      <p:sp>
        <p:nvSpPr>
          <p:cNvPr id="7171" name="Rectangle 20"/>
          <p:cNvSpPr>
            <a:spLocks noGrp="1" noChangeArrowheads="1"/>
          </p:cNvSpPr>
          <p:nvPr>
            <p:ph type="body" idx="1"/>
          </p:nvPr>
        </p:nvSpPr>
        <p:spPr/>
        <p:txBody>
          <a:bodyPr>
            <a:normAutofit fontScale="85000" lnSpcReduction="20000"/>
          </a:bodyPr>
          <a:lstStyle/>
          <a:p>
            <a:pPr algn="ctr" eaLnBrk="1" hangingPunct="1">
              <a:buFontTx/>
              <a:buNone/>
            </a:pPr>
            <a:r>
              <a:rPr lang="en-US" sz="6900" smtClean="0">
                <a:solidFill>
                  <a:schemeClr val="bg1"/>
                </a:solidFill>
                <a:latin typeface="Tahoma" pitchFamily="32" charset="0"/>
                <a:cs typeface="Tahoma" pitchFamily="32" charset="0"/>
              </a:rPr>
              <a:t>“Be of sober spirit, be on the alert. Your adversary, </a:t>
            </a:r>
            <a:r>
              <a:rPr lang="en-US" sz="6900" smtClean="0">
                <a:solidFill>
                  <a:srgbClr val="FF66CC"/>
                </a:solidFill>
                <a:latin typeface="Tahoma" pitchFamily="32" charset="0"/>
                <a:cs typeface="Tahoma" pitchFamily="32" charset="0"/>
              </a:rPr>
              <a:t>the devil</a:t>
            </a:r>
            <a:r>
              <a:rPr lang="en-US" sz="6900" smtClean="0">
                <a:solidFill>
                  <a:schemeClr val="bg1"/>
                </a:solidFill>
                <a:latin typeface="Tahoma" pitchFamily="32" charset="0"/>
                <a:cs typeface="Tahoma" pitchFamily="32" charset="0"/>
              </a:rPr>
              <a:t>, prowls around </a:t>
            </a:r>
            <a:r>
              <a:rPr lang="en-US" sz="6900" u="sng" smtClean="0">
                <a:solidFill>
                  <a:schemeClr val="bg1"/>
                </a:solidFill>
                <a:latin typeface="Tahoma" pitchFamily="32" charset="0"/>
                <a:cs typeface="Tahoma" pitchFamily="32" charset="0"/>
              </a:rPr>
              <a:t>like a roaring lion</a:t>
            </a:r>
            <a:r>
              <a:rPr lang="en-US" sz="6900" smtClean="0">
                <a:solidFill>
                  <a:schemeClr val="bg1"/>
                </a:solidFill>
                <a:latin typeface="Tahoma" pitchFamily="32" charset="0"/>
                <a:cs typeface="Tahoma" pitchFamily="32" charset="0"/>
              </a:rPr>
              <a:t>, seeking someone to devour.”</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09205" y="381002"/>
            <a:ext cx="7772797" cy="1469760"/>
          </a:xfrm>
        </p:spPr>
        <p:txBody>
          <a:bodyPr>
            <a:noAutofit/>
          </a:bodyPr>
          <a:lstStyle/>
          <a:p>
            <a:pPr eaLnBrk="1" hangingPunct="1"/>
            <a:r>
              <a:rPr lang="en-US" sz="4800" dirty="0" smtClean="0">
                <a:solidFill>
                  <a:srgbClr val="FFFF00"/>
                </a:solidFill>
                <a:latin typeface="Tahoma" pitchFamily="32" charset="0"/>
                <a:cs typeface="Tahoma" pitchFamily="32" charset="0"/>
              </a:rPr>
              <a:t>Areas Where You Can Refuse To Give Him a Place</a:t>
            </a:r>
          </a:p>
        </p:txBody>
      </p:sp>
      <p:sp>
        <p:nvSpPr>
          <p:cNvPr id="51203" name="Rectangle 3"/>
          <p:cNvSpPr>
            <a:spLocks noGrp="1" noChangeArrowheads="1"/>
          </p:cNvSpPr>
          <p:nvPr>
            <p:ph type="subTitle" idx="1"/>
          </p:nvPr>
        </p:nvSpPr>
        <p:spPr>
          <a:xfrm>
            <a:off x="457399" y="2057138"/>
            <a:ext cx="8152804" cy="4038864"/>
          </a:xfrm>
        </p:spPr>
        <p:txBody>
          <a:bodyPr>
            <a:normAutofit lnSpcReduction="10000"/>
          </a:bodyPr>
          <a:lstStyle/>
          <a:p>
            <a:pPr eaLnBrk="1" hangingPunct="1"/>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chemeClr val="bg1"/>
                </a:solidFill>
                <a:latin typeface="Tahoma" pitchFamily="32" charset="0"/>
                <a:cs typeface="Tahoma" pitchFamily="32" charset="0"/>
              </a:rPr>
              <a:t>What you think</a:t>
            </a:r>
          </a:p>
          <a:p>
            <a:pPr eaLnBrk="1" hangingPunct="1"/>
            <a:r>
              <a:rPr lang="en-US" sz="5700" smtClean="0">
                <a:solidFill>
                  <a:srgbClr val="FFFF00"/>
                </a:solidFill>
                <a:latin typeface="Tahoma" pitchFamily="32" charset="0"/>
                <a:cs typeface="Tahoma" pitchFamily="32" charset="0"/>
              </a:rPr>
              <a:t>What you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1203">
                                            <p:txEl>
                                              <p:pRg st="3" end="3"/>
                                            </p:txEl>
                                          </p:spTgt>
                                        </p:tgtEl>
                                        <p:attrNameLst>
                                          <p:attrName>style.visibility</p:attrName>
                                        </p:attrNameLst>
                                      </p:cBhvr>
                                      <p:to>
                                        <p:strVal val="visible"/>
                                      </p:to>
                                    </p:set>
                                    <p:anim calcmode="lin" valueType="num">
                                      <p:cBhvr additive="base">
                                        <p:cTn id="7"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3" end="3"/>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51203">
                                            <p:txEl>
                                              <p:pRg st="3" end="3"/>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524000"/>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talking about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how are you saying it?</a:t>
            </a:r>
          </a:p>
        </p:txBody>
      </p:sp>
      <p:sp>
        <p:nvSpPr>
          <p:cNvPr id="77827" name="Rectangle 3"/>
          <p:cNvSpPr>
            <a:spLocks noGrp="1" noChangeArrowheads="1"/>
          </p:cNvSpPr>
          <p:nvPr>
            <p:ph type="body" idx="1"/>
          </p:nvPr>
        </p:nvSpPr>
        <p:spPr>
          <a:xfrm>
            <a:off x="0" y="1828271"/>
            <a:ext cx="9144000" cy="4298157"/>
          </a:xfrm>
        </p:spPr>
        <p:txBody>
          <a:bodyPr>
            <a:normAutofit fontScale="85000" lnSpcReduction="10000"/>
          </a:bodyPr>
          <a:lstStyle/>
          <a:p>
            <a:pPr algn="ctr" eaLnBrk="1" hangingPunct="1">
              <a:buFontTx/>
              <a:buNone/>
            </a:pPr>
            <a:r>
              <a:rPr lang="en-US" sz="5700" dirty="0" smtClean="0">
                <a:solidFill>
                  <a:srgbClr val="FFFF00"/>
                </a:solidFill>
                <a:latin typeface="Tahoma" pitchFamily="32" charset="0"/>
                <a:cs typeface="Tahoma" pitchFamily="32" charset="0"/>
              </a:rPr>
              <a:t>“Be careful with your mouth what you say.”</a:t>
            </a:r>
          </a:p>
          <a:p>
            <a:pPr algn="ctr" eaLnBrk="1" hangingPunct="1">
              <a:buFontTx/>
              <a:buNone/>
            </a:pPr>
            <a:endParaRPr lang="en-US" sz="2900" dirty="0" smtClean="0">
              <a:solidFill>
                <a:srgbClr val="FFFF00"/>
              </a:solidFill>
              <a:latin typeface="Tahoma" pitchFamily="32" charset="0"/>
              <a:cs typeface="Tahoma" pitchFamily="32" charset="0"/>
            </a:endParaRPr>
          </a:p>
          <a:p>
            <a:pPr algn="ctr" eaLnBrk="1" hangingPunct="1">
              <a:buFontTx/>
              <a:buNone/>
            </a:pPr>
            <a:r>
              <a:rPr lang="en-US" sz="5700" dirty="0" smtClean="0">
                <a:solidFill>
                  <a:srgbClr val="00FF00"/>
                </a:solidFill>
                <a:latin typeface="Tahoma" pitchFamily="32" charset="0"/>
                <a:cs typeface="Tahoma" pitchFamily="32" charset="0"/>
              </a:rPr>
              <a:t>1 Peter 4:11a</a:t>
            </a:r>
          </a:p>
          <a:p>
            <a:pPr algn="ctr" eaLnBrk="1" hangingPunct="1">
              <a:buFontTx/>
              <a:buNone/>
            </a:pPr>
            <a:r>
              <a:rPr lang="en-US" sz="5700" dirty="0" smtClean="0">
                <a:solidFill>
                  <a:schemeClr val="bg1"/>
                </a:solidFill>
                <a:latin typeface="Tahoma" pitchFamily="32" charset="0"/>
                <a:cs typeface="Tahoma" pitchFamily="32" charset="0"/>
              </a:rPr>
              <a:t>“If any man speak, let him speak as the oracles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827">
                                            <p:txEl>
                                              <p:pRg st="3" end="3"/>
                                            </p:txEl>
                                          </p:spTgt>
                                        </p:tgtEl>
                                        <p:attrNameLst>
                                          <p:attrName>style.visibility</p:attrName>
                                        </p:attrNameLst>
                                      </p:cBhvr>
                                      <p:to>
                                        <p:strVal val="visible"/>
                                      </p:to>
                                    </p:set>
                                    <p:animEffect transition="in" filter="fade">
                                      <p:cBhvr>
                                        <p:cTn id="10" dur="1000"/>
                                        <p:tgtEl>
                                          <p:spTgt spid="77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418167"/>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0595" name="Rectangle 3"/>
          <p:cNvSpPr>
            <a:spLocks noGrp="1" noChangeArrowheads="1"/>
          </p:cNvSpPr>
          <p:nvPr>
            <p:ph type="body" idx="1"/>
          </p:nvPr>
        </p:nvSpPr>
        <p:spPr/>
        <p:txBody>
          <a:bodyPr>
            <a:normAutofit fontScale="85000" lnSpcReduction="20000"/>
          </a:bodyPr>
          <a:lstStyle/>
          <a:p>
            <a:pPr algn="ctr" eaLnBrk="1" hangingPunct="1">
              <a:buFontTx/>
              <a:buNone/>
            </a:pPr>
            <a:endParaRPr lang="en-US" sz="5700" smtClean="0"/>
          </a:p>
          <a:p>
            <a:pPr algn="ctr" eaLnBrk="1" hangingPunct="1">
              <a:buFontTx/>
              <a:buNone/>
            </a:pPr>
            <a:r>
              <a:rPr lang="en-US" sz="5700" smtClean="0">
                <a:solidFill>
                  <a:srgbClr val="00FF00"/>
                </a:solidFill>
                <a:latin typeface="Tahoma" pitchFamily="32" charset="0"/>
                <a:cs typeface="Tahoma" pitchFamily="32" charset="0"/>
              </a:rPr>
              <a:t>Proverbs 15:28</a:t>
            </a:r>
          </a:p>
          <a:p>
            <a:pPr algn="ctr" eaLnBrk="1" hangingPunct="1">
              <a:buFontTx/>
              <a:buNone/>
            </a:pPr>
            <a:r>
              <a:rPr lang="en-US" sz="5700" smtClean="0">
                <a:solidFill>
                  <a:schemeClr val="bg1"/>
                </a:solidFill>
                <a:latin typeface="Tahoma" pitchFamily="32" charset="0"/>
                <a:cs typeface="Tahoma" pitchFamily="32" charset="0"/>
              </a:rPr>
              <a:t>“The heart of the righteous </a:t>
            </a:r>
            <a:r>
              <a:rPr lang="en-US" sz="5700" smtClean="0">
                <a:solidFill>
                  <a:srgbClr val="FFFF00"/>
                </a:solidFill>
                <a:latin typeface="Tahoma" pitchFamily="32" charset="0"/>
                <a:cs typeface="Tahoma" pitchFamily="32" charset="0"/>
              </a:rPr>
              <a:t>ponders</a:t>
            </a:r>
            <a:r>
              <a:rPr lang="en-US" sz="5700" smtClean="0">
                <a:solidFill>
                  <a:schemeClr val="bg1"/>
                </a:solidFill>
                <a:latin typeface="Tahoma" pitchFamily="32" charset="0"/>
                <a:cs typeface="Tahoma" pitchFamily="32" charset="0"/>
              </a:rPr>
              <a:t> how to answer, But the mouth of the wicked pours out evil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fade">
                                      <p:cBhvr>
                                        <p:cTn id="7" dur="1000"/>
                                        <p:tgtEl>
                                          <p:spTgt spid="11059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0595">
                                            <p:txEl>
                                              <p:pRg st="2" end="2"/>
                                            </p:txEl>
                                          </p:spTgt>
                                        </p:tgtEl>
                                        <p:attrNameLst>
                                          <p:attrName>style.visibility</p:attrName>
                                        </p:attrNameLst>
                                      </p:cBhvr>
                                      <p:to>
                                        <p:strVal val="visible"/>
                                      </p:to>
                                    </p:set>
                                    <p:animEffect transition="in" filter="fade">
                                      <p:cBhvr>
                                        <p:cTn id="10" dur="10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9144000" cy="1418167"/>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1619" name="Rectangle 3"/>
          <p:cNvSpPr>
            <a:spLocks noGrp="1" noChangeArrowheads="1"/>
          </p:cNvSpPr>
          <p:nvPr>
            <p:ph type="body" idx="1"/>
          </p:nvPr>
        </p:nvSpPr>
        <p:spPr/>
        <p:txBody>
          <a:bodyPr>
            <a:normAutofit fontScale="77500" lnSpcReduction="20000"/>
          </a:bodyPr>
          <a:lstStyle/>
          <a:p>
            <a:pPr algn="ctr" eaLnBrk="1" hangingPunct="1">
              <a:buFontTx/>
              <a:buNone/>
            </a:pPr>
            <a:endParaRPr lang="en-US" smtClean="0"/>
          </a:p>
          <a:p>
            <a:pPr algn="ctr" eaLnBrk="1" hangingPunct="1">
              <a:buFontTx/>
              <a:buNone/>
            </a:pPr>
            <a:r>
              <a:rPr lang="en-US" sz="5700" smtClean="0">
                <a:solidFill>
                  <a:srgbClr val="00FF00"/>
                </a:solidFill>
                <a:latin typeface="Tahoma" pitchFamily="32" charset="0"/>
                <a:cs typeface="Tahoma" pitchFamily="32" charset="0"/>
              </a:rPr>
              <a:t>James 1:19b-20</a:t>
            </a:r>
          </a:p>
          <a:p>
            <a:pPr algn="ctr" eaLnBrk="1" hangingPunct="1">
              <a:buFontTx/>
              <a:buNone/>
            </a:pPr>
            <a:r>
              <a:rPr lang="en-US" sz="5700" smtClean="0">
                <a:solidFill>
                  <a:schemeClr val="bg1"/>
                </a:solidFill>
                <a:latin typeface="Tahoma" pitchFamily="32" charset="0"/>
                <a:cs typeface="Tahoma" pitchFamily="32" charset="0"/>
              </a:rPr>
              <a:t>“But everyone must be swift to hear, slow to speak and </a:t>
            </a:r>
            <a:r>
              <a:rPr lang="en-US" sz="5700" smtClean="0">
                <a:solidFill>
                  <a:srgbClr val="FFFF00"/>
                </a:solidFill>
                <a:latin typeface="Tahoma" pitchFamily="32" charset="0"/>
                <a:cs typeface="Tahoma" pitchFamily="32" charset="0"/>
              </a:rPr>
              <a:t>slow to </a:t>
            </a:r>
            <a:r>
              <a:rPr lang="en-US" sz="5700" smtClean="0">
                <a:solidFill>
                  <a:srgbClr val="FF66CC"/>
                </a:solidFill>
                <a:latin typeface="Tahoma" pitchFamily="32" charset="0"/>
                <a:cs typeface="Tahoma" pitchFamily="32" charset="0"/>
              </a:rPr>
              <a:t>wrath</a:t>
            </a:r>
            <a:r>
              <a:rPr lang="en-US" sz="5700" smtClean="0">
                <a:solidFill>
                  <a:schemeClr val="bg1"/>
                </a:solidFill>
                <a:latin typeface="Tahoma" pitchFamily="32" charset="0"/>
                <a:cs typeface="Tahoma" pitchFamily="32" charset="0"/>
              </a:rPr>
              <a:t>. For the wrath of man does not produce the righteousness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fade">
                                      <p:cBhvr>
                                        <p:cTn id="7" dur="1000"/>
                                        <p:tgtEl>
                                          <p:spTgt spid="1116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1619">
                                            <p:txEl>
                                              <p:pRg st="2" end="2"/>
                                            </p:txEl>
                                          </p:spTgt>
                                        </p:tgtEl>
                                        <p:attrNameLst>
                                          <p:attrName>style.visibility</p:attrName>
                                        </p:attrNameLst>
                                      </p:cBhvr>
                                      <p:to>
                                        <p:strVal val="visible"/>
                                      </p:to>
                                    </p:set>
                                    <p:animEffect transition="in" filter="fade">
                                      <p:cBhvr>
                                        <p:cTn id="10" dur="10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1418167"/>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7763" name="Rectangle 3"/>
          <p:cNvSpPr>
            <a:spLocks noGrp="1" noChangeArrowheads="1"/>
          </p:cNvSpPr>
          <p:nvPr>
            <p:ph type="body" idx="1"/>
          </p:nvPr>
        </p:nvSpPr>
        <p:spPr/>
        <p:txBody>
          <a:bodyPr>
            <a:normAutofit fontScale="77500" lnSpcReduction="20000"/>
          </a:bodyPr>
          <a:lstStyle/>
          <a:p>
            <a:pPr algn="ctr" eaLnBrk="1" hangingPunct="1">
              <a:buFontTx/>
              <a:buNone/>
            </a:pPr>
            <a:endParaRPr lang="en-US" smtClean="0"/>
          </a:p>
          <a:p>
            <a:pPr algn="ctr" eaLnBrk="1" hangingPunct="1">
              <a:buFontTx/>
              <a:buNone/>
            </a:pPr>
            <a:r>
              <a:rPr lang="en-US" sz="5700" smtClean="0">
                <a:solidFill>
                  <a:srgbClr val="00FF00"/>
                </a:solidFill>
                <a:latin typeface="Tahoma" pitchFamily="32" charset="0"/>
                <a:cs typeface="Tahoma" pitchFamily="32" charset="0"/>
              </a:rPr>
              <a:t>Colossians 4:6</a:t>
            </a:r>
          </a:p>
          <a:p>
            <a:pPr algn="ctr" eaLnBrk="1" hangingPunct="1">
              <a:buFontTx/>
              <a:buNone/>
            </a:pPr>
            <a:r>
              <a:rPr lang="en-US" sz="5700" smtClean="0">
                <a:solidFill>
                  <a:schemeClr val="bg1"/>
                </a:solidFill>
                <a:latin typeface="Tahoma" pitchFamily="32" charset="0"/>
                <a:cs typeface="Tahoma" pitchFamily="32" charset="0"/>
              </a:rPr>
              <a:t>“Let your </a:t>
            </a:r>
            <a:r>
              <a:rPr lang="en-US" sz="5700" smtClean="0">
                <a:solidFill>
                  <a:srgbClr val="FFFF00"/>
                </a:solidFill>
                <a:latin typeface="Tahoma" pitchFamily="32" charset="0"/>
                <a:cs typeface="Tahoma" pitchFamily="32" charset="0"/>
              </a:rPr>
              <a:t>speech always be with grace</a:t>
            </a:r>
            <a:r>
              <a:rPr lang="en-US" sz="5700" smtClean="0">
                <a:solidFill>
                  <a:schemeClr val="bg1"/>
                </a:solidFill>
                <a:latin typeface="Tahoma" pitchFamily="32" charset="0"/>
                <a:cs typeface="Tahoma" pitchFamily="32" charset="0"/>
              </a:rPr>
              <a:t>, as though seasoned with salt, so that you will know how you should respond to each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Effect transition="in" filter="fade">
                                      <p:cBhvr>
                                        <p:cTn id="7" dur="1000"/>
                                        <p:tgtEl>
                                          <p:spTgt spid="11776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7763">
                                            <p:txEl>
                                              <p:pRg st="2" end="2"/>
                                            </p:txEl>
                                          </p:spTgt>
                                        </p:tgtEl>
                                        <p:attrNameLst>
                                          <p:attrName>style.visibility</p:attrName>
                                        </p:attrNameLst>
                                      </p:cBhvr>
                                      <p:to>
                                        <p:strVal val="visible"/>
                                      </p:to>
                                    </p:set>
                                    <p:animEffect transition="in" filter="fade">
                                      <p:cBhvr>
                                        <p:cTn id="10" dur="1000"/>
                                        <p:tgtEl>
                                          <p:spTgt spid="117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587500"/>
          </a:xfrm>
        </p:spPr>
        <p:txBody>
          <a:bodyPr>
            <a:noAutofit/>
          </a:bodyPr>
          <a:lstStyle/>
          <a:p>
            <a:pPr eaLnBrk="1" hangingPunct="1"/>
            <a:r>
              <a:rPr lang="en-US" sz="4800" dirty="0" smtClean="0">
                <a:solidFill>
                  <a:srgbClr val="FFFF00"/>
                </a:solidFill>
                <a:latin typeface="Tahoma" pitchFamily="32" charset="0"/>
                <a:cs typeface="Tahoma" pitchFamily="32" charset="0"/>
              </a:rPr>
              <a:t>But when we are angry, we might say things that hurt others</a:t>
            </a:r>
          </a:p>
        </p:txBody>
      </p:sp>
      <p:sp>
        <p:nvSpPr>
          <p:cNvPr id="67587" name="Rectangle 3"/>
          <p:cNvSpPr>
            <a:spLocks noGrp="1" noChangeArrowheads="1"/>
          </p:cNvSpPr>
          <p:nvPr>
            <p:ph type="body" idx="1"/>
          </p:nvPr>
        </p:nvSpPr>
        <p:spPr/>
        <p:txBody>
          <a:bodyPr>
            <a:normAutofit fontScale="85000" lnSpcReduction="10000"/>
          </a:bodyPr>
          <a:lstStyle/>
          <a:p>
            <a:pPr algn="ctr" eaLnBrk="1" hangingPunct="1">
              <a:buFontTx/>
              <a:buNone/>
            </a:pPr>
            <a:endParaRPr lang="en-US" dirty="0" smtClean="0"/>
          </a:p>
          <a:p>
            <a:pPr algn="ctr" eaLnBrk="1" hangingPunct="1">
              <a:buFontTx/>
              <a:buNone/>
            </a:pPr>
            <a:r>
              <a:rPr lang="en-US" sz="5700" dirty="0" smtClean="0">
                <a:solidFill>
                  <a:srgbClr val="00FF00"/>
                </a:solidFill>
                <a:latin typeface="Tahoma" pitchFamily="32" charset="0"/>
                <a:cs typeface="Tahoma" pitchFamily="32" charset="0"/>
              </a:rPr>
              <a:t>Ephesians 4:26-27                               </a:t>
            </a:r>
            <a:r>
              <a:rPr lang="en-US" sz="5700" dirty="0" smtClean="0">
                <a:solidFill>
                  <a:schemeClr val="bg1"/>
                </a:solidFill>
                <a:latin typeface="Tahoma" pitchFamily="32" charset="0"/>
                <a:cs typeface="Tahoma" pitchFamily="32" charset="0"/>
              </a:rPr>
              <a:t>"Be angry, and </a:t>
            </a:r>
            <a:r>
              <a:rPr lang="en-US" sz="5700" u="sng" dirty="0" smtClean="0">
                <a:solidFill>
                  <a:schemeClr val="bg1"/>
                </a:solidFill>
                <a:latin typeface="Tahoma" pitchFamily="32" charset="0"/>
                <a:cs typeface="Tahoma" pitchFamily="32" charset="0"/>
              </a:rPr>
              <a:t>do not </a:t>
            </a:r>
            <a:r>
              <a:rPr lang="en-US" sz="5700" dirty="0" smtClean="0">
                <a:solidFill>
                  <a:srgbClr val="FF66CC"/>
                </a:solidFill>
                <a:latin typeface="Tahoma" pitchFamily="32" charset="0"/>
                <a:cs typeface="Tahoma" pitchFamily="32" charset="0"/>
              </a:rPr>
              <a:t>sin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do not</a:t>
            </a:r>
            <a:r>
              <a:rPr lang="en-US" sz="5700" dirty="0" smtClean="0">
                <a:solidFill>
                  <a:schemeClr val="bg1"/>
                </a:solidFill>
                <a:latin typeface="Tahoma" pitchFamily="32" charset="0"/>
                <a:cs typeface="Tahoma" pitchFamily="32" charset="0"/>
              </a:rPr>
              <a:t> let the </a:t>
            </a:r>
            <a:r>
              <a:rPr lang="en-US" sz="5700" dirty="0" smtClean="0">
                <a:solidFill>
                  <a:srgbClr val="FF66CC"/>
                </a:solidFill>
                <a:latin typeface="Tahoma" pitchFamily="32" charset="0"/>
                <a:cs typeface="Tahoma" pitchFamily="32" charset="0"/>
              </a:rPr>
              <a:t>sun go down on your wrath</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nor</a:t>
            </a:r>
            <a:r>
              <a:rPr lang="en-US" sz="5700" dirty="0" smtClean="0">
                <a:solidFill>
                  <a:schemeClr val="bg1"/>
                </a:solidFill>
                <a:latin typeface="Tahoma" pitchFamily="32" charset="0"/>
                <a:cs typeface="Tahoma" pitchFamily="32" charset="0"/>
              </a:rPr>
              <a:t> </a:t>
            </a:r>
            <a:r>
              <a:rPr lang="en-US" sz="5700" dirty="0" smtClean="0">
                <a:solidFill>
                  <a:srgbClr val="FF66CC"/>
                </a:solidFill>
                <a:latin typeface="Tahoma" pitchFamily="32" charset="0"/>
                <a:cs typeface="Tahoma" pitchFamily="32" charset="0"/>
              </a:rPr>
              <a:t>give place to the devil</a:t>
            </a:r>
            <a:r>
              <a:rPr lang="en-US" sz="5700" dirty="0" smtClean="0">
                <a:solidFill>
                  <a:schemeClr val="bg1"/>
                </a:solidFill>
                <a:latin typeface="Tahoma" pitchFamily="32" charset="0"/>
                <a:cs typeface="Tahoma" pitchFamily="32" charset="0"/>
              </a:rPr>
              <a:t>.”</a:t>
            </a:r>
          </a:p>
          <a:p>
            <a:pPr algn="ctr" eaLnBrk="1" hangingPunct="1">
              <a:buFontTx/>
              <a:buNone/>
            </a:pPr>
            <a:endParaRPr lang="en-US" sz="5700" dirty="0" smtClean="0">
              <a:solidFill>
                <a:srgbClr val="00FF00"/>
              </a:solidFill>
              <a:latin typeface="Tahoma" pitchFamily="32" charset="0"/>
              <a:cs typeface="Tahoma" pitchFamily="32"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1418167"/>
          </a:xfrm>
        </p:spPr>
        <p:txBody>
          <a:bodyPr>
            <a:noAutofit/>
          </a:bodyPr>
          <a:lstStyle/>
          <a:p>
            <a:pPr eaLnBrk="1" hangingPunct="1"/>
            <a:r>
              <a:rPr lang="en-US" sz="4600" dirty="0" smtClean="0">
                <a:solidFill>
                  <a:srgbClr val="FFFF00"/>
                </a:solidFill>
                <a:latin typeface="Tahoma" pitchFamily="32" charset="0"/>
                <a:cs typeface="Tahoma" pitchFamily="32" charset="0"/>
              </a:rPr>
              <a:t>To give no place to the devil, there are things we must not say:</a:t>
            </a:r>
          </a:p>
        </p:txBody>
      </p:sp>
      <p:sp>
        <p:nvSpPr>
          <p:cNvPr id="81923" name="Rectangle 3"/>
          <p:cNvSpPr>
            <a:spLocks noGrp="1" noChangeArrowheads="1"/>
          </p:cNvSpPr>
          <p:nvPr>
            <p:ph type="body" idx="1"/>
          </p:nvPr>
        </p:nvSpPr>
        <p:spPr/>
        <p:txBody>
          <a:bodyPr>
            <a:normAutofit fontScale="77500" lnSpcReduction="20000"/>
          </a:bodyPr>
          <a:lstStyle/>
          <a:p>
            <a:pPr algn="ctr" eaLnBrk="1" hangingPunct="1">
              <a:buFontTx/>
              <a:buNone/>
            </a:pPr>
            <a:endParaRPr lang="en-US" sz="5100" smtClean="0"/>
          </a:p>
          <a:p>
            <a:pPr algn="ctr" eaLnBrk="1" hangingPunct="1">
              <a:buFontTx/>
              <a:buNone/>
            </a:pPr>
            <a:r>
              <a:rPr lang="en-US" sz="6900" smtClean="0">
                <a:solidFill>
                  <a:schemeClr val="bg1"/>
                </a:solidFill>
                <a:latin typeface="Tahoma" pitchFamily="32" charset="0"/>
                <a:cs typeface="Tahoma" pitchFamily="32" charset="0"/>
              </a:rPr>
              <a:t>The same things that </a:t>
            </a:r>
          </a:p>
          <a:p>
            <a:pPr algn="ctr" eaLnBrk="1" hangingPunct="1">
              <a:buFontTx/>
              <a:buNone/>
            </a:pPr>
            <a:r>
              <a:rPr lang="en-US" sz="6900" smtClean="0">
                <a:solidFill>
                  <a:schemeClr val="bg1"/>
                </a:solidFill>
                <a:latin typeface="Tahoma" pitchFamily="32" charset="0"/>
                <a:cs typeface="Tahoma" pitchFamily="32" charset="0"/>
              </a:rPr>
              <a:t>we are not to listen to </a:t>
            </a:r>
          </a:p>
          <a:p>
            <a:pPr algn="ctr" eaLnBrk="1" hangingPunct="1">
              <a:buFontTx/>
              <a:buNone/>
            </a:pPr>
            <a:r>
              <a:rPr lang="en-US" sz="6900" smtClean="0">
                <a:solidFill>
                  <a:schemeClr val="bg1"/>
                </a:solidFill>
                <a:latin typeface="Tahoma" pitchFamily="32" charset="0"/>
                <a:cs typeface="Tahoma" pitchFamily="32" charset="0"/>
              </a:rPr>
              <a:t>we shouldn’t say or repeat!</a:t>
            </a:r>
          </a:p>
          <a:p>
            <a:pPr algn="ctr" eaLnBrk="1" hangingPunct="1">
              <a:buFontTx/>
              <a:buNone/>
            </a:pPr>
            <a:r>
              <a:rPr lang="en-US" sz="6900" smtClean="0">
                <a:solidFill>
                  <a:schemeClr val="bg1"/>
                </a:solidFill>
                <a:latin typeface="Tahoma" pitchFamily="32" charset="0"/>
                <a:cs typeface="Tahoma" pitchFamily="32" charset="0"/>
              </a:rPr>
              <a:t>(lies, gossip, profanity)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Effect transition="in" filter="fade">
                                      <p:cBhvr>
                                        <p:cTn id="7" dur="1000"/>
                                        <p:tgtEl>
                                          <p:spTgt spid="819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23">
                                            <p:txEl>
                                              <p:pRg st="2" end="2"/>
                                            </p:txEl>
                                          </p:spTgt>
                                        </p:tgtEl>
                                        <p:attrNameLst>
                                          <p:attrName>style.visibility</p:attrName>
                                        </p:attrNameLst>
                                      </p:cBhvr>
                                      <p:to>
                                        <p:strVal val="visible"/>
                                      </p:to>
                                    </p:set>
                                    <p:animEffect transition="in" filter="fade">
                                      <p:cBhvr>
                                        <p:cTn id="10" dur="1000"/>
                                        <p:tgtEl>
                                          <p:spTgt spid="819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23">
                                            <p:txEl>
                                              <p:pRg st="3" end="3"/>
                                            </p:txEl>
                                          </p:spTgt>
                                        </p:tgtEl>
                                        <p:attrNameLst>
                                          <p:attrName>style.visibility</p:attrName>
                                        </p:attrNameLst>
                                      </p:cBhvr>
                                      <p:to>
                                        <p:strVal val="visible"/>
                                      </p:to>
                                    </p:set>
                                    <p:animEffect transition="in" filter="fade">
                                      <p:cBhvr>
                                        <p:cTn id="13" dur="1000"/>
                                        <p:tgtEl>
                                          <p:spTgt spid="8192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23">
                                            <p:txEl>
                                              <p:pRg st="4" end="4"/>
                                            </p:txEl>
                                          </p:spTgt>
                                        </p:tgtEl>
                                        <p:attrNameLst>
                                          <p:attrName>style.visibility</p:attrName>
                                        </p:attrNameLst>
                                      </p:cBhvr>
                                      <p:to>
                                        <p:strVal val="visible"/>
                                      </p:to>
                                    </p:set>
                                    <p:animEffect transition="in" filter="fade">
                                      <p:cBhvr>
                                        <p:cTn id="16" dur="1000"/>
                                        <p:tgtEl>
                                          <p:spTgt spid="81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418167"/>
          </a:xfrm>
        </p:spPr>
        <p:txBody>
          <a:bodyPr/>
          <a:lstStyle/>
          <a:p>
            <a:pPr eaLnBrk="1" hangingPunct="1"/>
            <a:r>
              <a:rPr lang="en-US" smtClean="0">
                <a:solidFill>
                  <a:srgbClr val="00FF00"/>
                </a:solidFill>
                <a:latin typeface="Tahoma" pitchFamily="32" charset="0"/>
                <a:cs typeface="Tahoma" pitchFamily="32" charset="0"/>
              </a:rPr>
              <a:t>Ephesians 4:29</a:t>
            </a:r>
          </a:p>
        </p:txBody>
      </p:sp>
      <p:sp>
        <p:nvSpPr>
          <p:cNvPr id="69635" name="Rectangle 3"/>
          <p:cNvSpPr>
            <a:spLocks noGrp="1" noChangeArrowheads="1"/>
          </p:cNvSpPr>
          <p:nvPr>
            <p:ph type="body" idx="1"/>
          </p:nvPr>
        </p:nvSpPr>
        <p:spPr/>
        <p:txBody>
          <a:bodyPr>
            <a:normAutofit fontScale="77500" lnSpcReduction="20000"/>
          </a:bodyPr>
          <a:lstStyle/>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Let no</a:t>
            </a:r>
            <a:r>
              <a:rPr lang="en-US" sz="5700" dirty="0" smtClean="0">
                <a:solidFill>
                  <a:schemeClr val="bg1"/>
                </a:solidFill>
                <a:latin typeface="Tahoma" pitchFamily="32" charset="0"/>
                <a:cs typeface="Tahoma" pitchFamily="32" charset="0"/>
              </a:rPr>
              <a:t> </a:t>
            </a:r>
            <a:r>
              <a:rPr lang="en-US" sz="5700" dirty="0" smtClean="0">
                <a:solidFill>
                  <a:srgbClr val="FF66CC"/>
                </a:solidFill>
                <a:latin typeface="Tahoma" pitchFamily="32" charset="0"/>
                <a:cs typeface="Tahoma" pitchFamily="32" charset="0"/>
              </a:rPr>
              <a:t>unwholesome word </a:t>
            </a:r>
            <a:r>
              <a:rPr lang="en-US" sz="5700" dirty="0" smtClean="0">
                <a:solidFill>
                  <a:schemeClr val="bg1"/>
                </a:solidFill>
                <a:latin typeface="Tahoma" pitchFamily="32" charset="0"/>
                <a:cs typeface="Tahoma" pitchFamily="32" charset="0"/>
              </a:rPr>
              <a:t>proceed from your mouth, </a:t>
            </a:r>
            <a:r>
              <a:rPr lang="en-US" sz="5700" u="sng" dirty="0" smtClean="0">
                <a:solidFill>
                  <a:schemeClr val="bg1"/>
                </a:solidFill>
                <a:latin typeface="Tahoma" pitchFamily="32" charset="0"/>
                <a:cs typeface="Tahoma" pitchFamily="32" charset="0"/>
              </a:rPr>
              <a:t>but only such a </a:t>
            </a:r>
            <a:r>
              <a:rPr lang="en-US" sz="5700" dirty="0" smtClean="0">
                <a:solidFill>
                  <a:srgbClr val="00FF00"/>
                </a:solidFill>
                <a:latin typeface="Tahoma" pitchFamily="32" charset="0"/>
                <a:cs typeface="Tahoma" pitchFamily="32" charset="0"/>
              </a:rPr>
              <a:t>word</a:t>
            </a:r>
            <a:r>
              <a:rPr lang="en-US" sz="5700" dirty="0" smtClean="0">
                <a:solidFill>
                  <a:schemeClr val="bg1"/>
                </a:solidFill>
                <a:latin typeface="Tahoma" pitchFamily="32" charset="0"/>
                <a:cs typeface="Tahoma" pitchFamily="32" charset="0"/>
              </a:rPr>
              <a:t> as is </a:t>
            </a:r>
            <a:r>
              <a:rPr lang="en-US" sz="5700" dirty="0" smtClean="0">
                <a:solidFill>
                  <a:srgbClr val="00FF00"/>
                </a:solidFill>
                <a:latin typeface="Tahoma" pitchFamily="32" charset="0"/>
                <a:cs typeface="Tahoma" pitchFamily="32" charset="0"/>
              </a:rPr>
              <a:t>good for edification</a:t>
            </a:r>
            <a:r>
              <a:rPr lang="en-US" sz="5700" dirty="0" smtClean="0">
                <a:solidFill>
                  <a:schemeClr val="bg1"/>
                </a:solidFill>
                <a:latin typeface="Tahoma" pitchFamily="32" charset="0"/>
                <a:cs typeface="Tahoma" pitchFamily="32" charset="0"/>
              </a:rPr>
              <a:t> according to the need of the moment, so that it will give grace to those who hear.”</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0" y="0"/>
            <a:ext cx="9143999" cy="1600200"/>
          </a:xfrm>
        </p:spPr>
        <p:txBody>
          <a:bodyPr>
            <a:noAutofit/>
          </a:bodyPr>
          <a:lstStyle/>
          <a:p>
            <a:pPr eaLnBrk="1" hangingPunct="1"/>
            <a:r>
              <a:rPr lang="en-US" sz="5400" dirty="0" smtClean="0">
                <a:solidFill>
                  <a:srgbClr val="FFFF00"/>
                </a:solidFill>
                <a:latin typeface="Tahoma" pitchFamily="32" charset="0"/>
                <a:cs typeface="Tahoma" pitchFamily="32" charset="0"/>
              </a:rPr>
              <a:t>Areas Where You Must Refuse To Give Him a Place</a:t>
            </a:r>
          </a:p>
        </p:txBody>
      </p:sp>
      <p:sp>
        <p:nvSpPr>
          <p:cNvPr id="75779" name="Rectangle 3"/>
          <p:cNvSpPr>
            <a:spLocks noGrp="1" noChangeArrowheads="1"/>
          </p:cNvSpPr>
          <p:nvPr>
            <p:ph type="subTitle" idx="1"/>
          </p:nvPr>
        </p:nvSpPr>
        <p:spPr>
          <a:xfrm>
            <a:off x="457401" y="2057138"/>
            <a:ext cx="8305601" cy="4038864"/>
          </a:xfrm>
        </p:spPr>
        <p:txBody>
          <a:bodyPr>
            <a:normAutofit fontScale="92500" lnSpcReduction="20000"/>
          </a:bodyPr>
          <a:lstStyle/>
          <a:p>
            <a:pPr eaLnBrk="1" hangingPunct="1">
              <a:buFont typeface="Wingdings" charset="2"/>
              <a:buNone/>
            </a:pPr>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chemeClr val="bg1"/>
                </a:solidFill>
                <a:latin typeface="Tahoma" pitchFamily="32" charset="0"/>
                <a:cs typeface="Tahoma" pitchFamily="32" charset="0"/>
              </a:rPr>
              <a:t>What you think</a:t>
            </a:r>
          </a:p>
          <a:p>
            <a:pPr eaLnBrk="1" hangingPunct="1"/>
            <a:r>
              <a:rPr lang="en-US" sz="5700" smtClean="0">
                <a:solidFill>
                  <a:schemeClr val="bg1"/>
                </a:solidFill>
                <a:latin typeface="Tahoma" pitchFamily="32" charset="0"/>
                <a:cs typeface="Tahoma" pitchFamily="32" charset="0"/>
              </a:rPr>
              <a:t>What you say</a:t>
            </a:r>
          </a:p>
          <a:p>
            <a:pPr eaLnBrk="1" hangingPunct="1"/>
            <a:r>
              <a:rPr lang="en-US" sz="5700" smtClean="0">
                <a:solidFill>
                  <a:srgbClr val="FFFF00"/>
                </a:solidFill>
                <a:latin typeface="Tahoma" pitchFamily="32" charset="0"/>
                <a:cs typeface="Tahoma" pitchFamily="32" charset="0"/>
              </a:rPr>
              <a:t>What you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5779">
                                            <p:txEl>
                                              <p:pRg st="4" end="4"/>
                                            </p:txEl>
                                          </p:spTgt>
                                        </p:tgtEl>
                                        <p:attrNameLst>
                                          <p:attrName>style.visibility</p:attrName>
                                        </p:attrNameLst>
                                      </p:cBhvr>
                                      <p:to>
                                        <p:strVal val="visible"/>
                                      </p:to>
                                    </p:set>
                                    <p:anim calcmode="lin" valueType="num">
                                      <p:cBhvr additive="base">
                                        <p:cTn id="7"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4" end="4"/>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75779">
                                            <p:txEl>
                                              <p:pRg st="4" end="4"/>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8851"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r>
              <a:rPr lang="en-US" smtClean="0">
                <a:solidFill>
                  <a:srgbClr val="00FF00"/>
                </a:solidFill>
                <a:latin typeface="Tahoma" pitchFamily="32" charset="0"/>
                <a:cs typeface="Tahoma" pitchFamily="32" charset="0"/>
              </a:rPr>
              <a:t>Joshua 1:8</a:t>
            </a:r>
          </a:p>
          <a:p>
            <a:pPr algn="ctr" eaLnBrk="1" hangingPunct="1">
              <a:buFontTx/>
              <a:buNone/>
            </a:pPr>
            <a:r>
              <a:rPr lang="en-US" smtClean="0">
                <a:solidFill>
                  <a:schemeClr val="bg1"/>
                </a:solidFill>
                <a:latin typeface="Tahoma" pitchFamily="32" charset="0"/>
                <a:cs typeface="Tahoma" pitchFamily="32" charset="0"/>
              </a:rPr>
              <a:t>“This book of the law shall not depart from your mouth, but you shall meditate on it day and night, so that you may be careful to do according to all that is written in it; for then you will make your way prosperous, and then you will have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2000"/>
                                        <p:tgtEl>
                                          <p:spTgt spid="788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fade">
                                      <p:cBhvr>
                                        <p:cTn id="10" dur="2000"/>
                                        <p:tgtEl>
                                          <p:spTgt spid="78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7700" smtClean="0">
                <a:solidFill>
                  <a:srgbClr val="FF66CC"/>
                </a:solidFill>
                <a:latin typeface="Tahoma" pitchFamily="32" charset="0"/>
                <a:cs typeface="Tahoma" pitchFamily="32" charset="0"/>
              </a:rPr>
              <a:t>Genesis 4:6-7</a:t>
            </a:r>
          </a:p>
        </p:txBody>
      </p:sp>
      <p:sp>
        <p:nvSpPr>
          <p:cNvPr id="8195" name="Rectangle 3"/>
          <p:cNvSpPr>
            <a:spLocks noGrp="1" noChangeArrowheads="1"/>
          </p:cNvSpPr>
          <p:nvPr>
            <p:ph type="body" idx="1"/>
          </p:nvPr>
        </p:nvSpPr>
        <p:spPr/>
        <p:txBody>
          <a:bodyPr>
            <a:normAutofit fontScale="85000" lnSpcReduction="20000"/>
          </a:bodyPr>
          <a:lstStyle/>
          <a:p>
            <a:pPr algn="ctr" eaLnBrk="1" hangingPunct="1">
              <a:buFontTx/>
              <a:buNone/>
            </a:pPr>
            <a:endParaRPr lang="en-US" smtClean="0"/>
          </a:p>
          <a:p>
            <a:pPr algn="ctr" eaLnBrk="1" hangingPunct="1">
              <a:buFontTx/>
              <a:buNone/>
            </a:pPr>
            <a:r>
              <a:rPr lang="en-US" sz="6300" smtClean="0">
                <a:solidFill>
                  <a:schemeClr val="bg1"/>
                </a:solidFill>
                <a:latin typeface="Tahoma" pitchFamily="32" charset="0"/>
                <a:cs typeface="Tahoma" pitchFamily="32" charset="0"/>
              </a:rPr>
              <a:t>"Why are you angry? …</a:t>
            </a:r>
          </a:p>
          <a:p>
            <a:pPr algn="ctr" eaLnBrk="1" hangingPunct="1">
              <a:buFontTx/>
              <a:buNone/>
            </a:pPr>
            <a:r>
              <a:rPr lang="en-US" sz="6300" smtClean="0">
                <a:solidFill>
                  <a:schemeClr val="bg1"/>
                </a:solidFill>
                <a:latin typeface="Tahoma" pitchFamily="32" charset="0"/>
                <a:cs typeface="Tahoma" pitchFamily="32" charset="0"/>
              </a:rPr>
              <a:t>….</a:t>
            </a:r>
            <a:r>
              <a:rPr lang="en-US" sz="6300" smtClean="0">
                <a:solidFill>
                  <a:srgbClr val="FF66CC"/>
                </a:solidFill>
                <a:latin typeface="Tahoma" pitchFamily="32" charset="0"/>
                <a:cs typeface="Tahoma" pitchFamily="32" charset="0"/>
              </a:rPr>
              <a:t>sin</a:t>
            </a:r>
            <a:r>
              <a:rPr lang="en-US" sz="6300" smtClean="0">
                <a:solidFill>
                  <a:schemeClr val="bg1"/>
                </a:solidFill>
                <a:latin typeface="Tahoma" pitchFamily="32" charset="0"/>
                <a:cs typeface="Tahoma" pitchFamily="32" charset="0"/>
              </a:rPr>
              <a:t> is crouching at the door; and its </a:t>
            </a:r>
            <a:r>
              <a:rPr lang="en-US" sz="6300" smtClean="0">
                <a:solidFill>
                  <a:srgbClr val="FF66CC"/>
                </a:solidFill>
                <a:latin typeface="Tahoma" pitchFamily="32" charset="0"/>
                <a:cs typeface="Tahoma" pitchFamily="32" charset="0"/>
              </a:rPr>
              <a:t>desire is for you</a:t>
            </a:r>
            <a:r>
              <a:rPr lang="en-US" sz="6300" smtClean="0">
                <a:solidFill>
                  <a:schemeClr val="bg1"/>
                </a:solidFill>
                <a:latin typeface="Tahoma" pitchFamily="32" charset="0"/>
                <a:cs typeface="Tahoma" pitchFamily="32" charset="0"/>
              </a:rPr>
              <a:t>, but you must master it."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8851"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r>
              <a:rPr lang="en-US" dirty="0" smtClean="0">
                <a:solidFill>
                  <a:srgbClr val="00FF00"/>
                </a:solidFill>
                <a:latin typeface="Tahoma" pitchFamily="32" charset="0"/>
                <a:cs typeface="Tahoma" pitchFamily="32" charset="0"/>
              </a:rPr>
              <a:t>Joshua 1:8</a:t>
            </a:r>
          </a:p>
          <a:p>
            <a:pPr algn="ctr" eaLnBrk="1" hangingPunct="1">
              <a:buFontTx/>
              <a:buNone/>
            </a:pPr>
            <a:r>
              <a:rPr lang="en-US" dirty="0" smtClean="0">
                <a:solidFill>
                  <a:schemeClr val="bg1"/>
                </a:solidFill>
                <a:latin typeface="Tahoma" pitchFamily="32" charset="0"/>
                <a:cs typeface="Tahoma" pitchFamily="32" charset="0"/>
              </a:rPr>
              <a:t>“This book of the law shall not depart from your mouth, but you shall meditate on it day and night, </a:t>
            </a:r>
            <a:r>
              <a:rPr lang="en-US" dirty="0" smtClean="0">
                <a:solidFill>
                  <a:srgbClr val="FFFF00"/>
                </a:solidFill>
                <a:latin typeface="Tahoma" pitchFamily="32" charset="0"/>
                <a:cs typeface="Tahoma" pitchFamily="32" charset="0"/>
              </a:rPr>
              <a:t>so that you may be careful to do according to all that is written in it</a:t>
            </a:r>
            <a:r>
              <a:rPr lang="en-US" dirty="0" smtClean="0">
                <a:solidFill>
                  <a:schemeClr val="bg1"/>
                </a:solidFill>
                <a:latin typeface="Tahoma" pitchFamily="32" charset="0"/>
                <a:cs typeface="Tahoma" pitchFamily="32" charset="0"/>
              </a:rPr>
              <a:t>; for then you will make your way prosperous, and then you will have success.”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“Whatever you do in word or deed, do all in the name of the Lord Jesus, giving thanks through Him to God the Father.”</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Whatever you do</a:t>
            </a:r>
            <a:r>
              <a:rPr lang="en-US" sz="5700" dirty="0" smtClean="0">
                <a:solidFill>
                  <a:schemeClr val="bg1"/>
                </a:solidFill>
                <a:latin typeface="Tahoma" pitchFamily="32" charset="0"/>
                <a:cs typeface="Tahoma" pitchFamily="32" charset="0"/>
              </a:rPr>
              <a:t> in word or deed, do all in the name of the Lord Jesus, giving thanks through Him to God the Father.”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Whatever you do</a:t>
            </a:r>
            <a:r>
              <a:rPr lang="en-US" sz="5700" dirty="0" smtClean="0">
                <a:solidFill>
                  <a:schemeClr val="bg1"/>
                </a:solidFill>
                <a:latin typeface="Tahoma" pitchFamily="32" charset="0"/>
                <a:cs typeface="Tahoma" pitchFamily="32" charset="0"/>
              </a:rPr>
              <a:t> in word or deed, </a:t>
            </a:r>
            <a:r>
              <a:rPr lang="en-US" sz="5700" dirty="0" smtClean="0">
                <a:solidFill>
                  <a:srgbClr val="FFFF00"/>
                </a:solidFill>
                <a:latin typeface="Tahoma" pitchFamily="32" charset="0"/>
                <a:cs typeface="Tahoma" pitchFamily="32" charset="0"/>
              </a:rPr>
              <a:t>do all in the name of the Lord Jesus</a:t>
            </a:r>
            <a:r>
              <a:rPr lang="en-US" sz="5700" dirty="0" smtClean="0">
                <a:solidFill>
                  <a:schemeClr val="bg1"/>
                </a:solidFill>
                <a:latin typeface="Tahoma" pitchFamily="32" charset="0"/>
                <a:cs typeface="Tahoma" pitchFamily="32" charset="0"/>
              </a:rPr>
              <a:t>, giving thanks through Him to God the Father.”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smtClean="0"/>
          </a:p>
          <a:p>
            <a:pPr algn="ctr" eaLnBrk="1" hangingPunct="1">
              <a:buFontTx/>
              <a:buNone/>
            </a:pPr>
            <a:r>
              <a:rPr lang="en-US" sz="5700" smtClean="0">
                <a:solidFill>
                  <a:srgbClr val="00FF00"/>
                </a:solidFill>
                <a:latin typeface="Tahoma" pitchFamily="32" charset="0"/>
                <a:cs typeface="Tahoma" pitchFamily="32" charset="0"/>
              </a:rPr>
              <a:t>Philippians 4:9,</a:t>
            </a:r>
          </a:p>
          <a:p>
            <a:pPr algn="ctr" eaLnBrk="1" hangingPunct="1">
              <a:buFontTx/>
              <a:buNone/>
            </a:pPr>
            <a:r>
              <a:rPr lang="en-US" sz="5700" smtClean="0">
                <a:solidFill>
                  <a:schemeClr val="bg1"/>
                </a:solidFill>
                <a:latin typeface="Tahoma" pitchFamily="32" charset="0"/>
                <a:cs typeface="Tahoma" pitchFamily="32" charset="0"/>
              </a:rPr>
              <a:t>“The things which you learned and received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received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seen in me, practice these things, and the God of peace will be with you”.</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in me, practice these things, and the God of peace will be with you”.</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practice these things, and the God of peace will be with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
            <a:ext cx="9144000" cy="1651000"/>
          </a:xfrm>
        </p:spPr>
        <p:txBody>
          <a:bodyPr>
            <a:normAutofit/>
          </a:bodyPr>
          <a:lstStyle/>
          <a:p>
            <a:pPr eaLnBrk="1" hangingPunct="1"/>
            <a:r>
              <a:rPr lang="en-US" sz="4400" dirty="0" smtClean="0">
                <a:solidFill>
                  <a:srgbClr val="FFFF00"/>
                </a:solidFill>
                <a:latin typeface="Tahoma" pitchFamily="32" charset="0"/>
                <a:cs typeface="Tahoma" pitchFamily="32" charset="0"/>
              </a:rPr>
              <a:t>Jesus overcame every temptation</a:t>
            </a:r>
            <a:br>
              <a:rPr lang="en-US" sz="4400" dirty="0" smtClean="0">
                <a:solidFill>
                  <a:srgbClr val="FFFF00"/>
                </a:solidFill>
                <a:latin typeface="Tahoma" pitchFamily="32" charset="0"/>
                <a:cs typeface="Tahoma" pitchFamily="32" charset="0"/>
              </a:rPr>
            </a:br>
            <a:r>
              <a:rPr lang="en-US" sz="4400" dirty="0" smtClean="0">
                <a:solidFill>
                  <a:srgbClr val="FFFF00"/>
                </a:solidFill>
                <a:latin typeface="Tahoma" pitchFamily="32" charset="0"/>
                <a:cs typeface="Tahoma" pitchFamily="32" charset="0"/>
              </a:rPr>
              <a:t>of the Devil with Scripture!</a:t>
            </a:r>
          </a:p>
        </p:txBody>
      </p:sp>
      <p:sp>
        <p:nvSpPr>
          <p:cNvPr id="26627" name="Rectangle 3"/>
          <p:cNvSpPr>
            <a:spLocks noGrp="1" noChangeArrowheads="1"/>
          </p:cNvSpPr>
          <p:nvPr>
            <p:ph type="body" idx="1"/>
          </p:nvPr>
        </p:nvSpPr>
        <p:spPr>
          <a:xfrm>
            <a:off x="0" y="1714502"/>
            <a:ext cx="9144000" cy="4685771"/>
          </a:xfrm>
        </p:spPr>
        <p:txBody>
          <a:bodyPr>
            <a:normAutofit fontScale="85000" lnSpcReduction="10000"/>
          </a:bodyPr>
          <a:lstStyle/>
          <a:p>
            <a:pPr algn="ctr" eaLnBrk="1" hangingPunct="1">
              <a:lnSpc>
                <a:spcPct val="90000"/>
              </a:lnSpc>
              <a:buFontTx/>
              <a:buNone/>
            </a:pPr>
            <a:r>
              <a:rPr lang="en-US" sz="6900" dirty="0" smtClean="0">
                <a:solidFill>
                  <a:srgbClr val="00FF00"/>
                </a:solidFill>
                <a:latin typeface="Tahoma" pitchFamily="32" charset="0"/>
                <a:cs typeface="Tahoma" pitchFamily="32" charset="0"/>
              </a:rPr>
              <a:t>Matthew 4:4</a:t>
            </a:r>
          </a:p>
          <a:p>
            <a:pPr algn="ctr" eaLnBrk="1" hangingPunct="1">
              <a:lnSpc>
                <a:spcPct val="90000"/>
              </a:lnSpc>
              <a:buFontTx/>
              <a:buNone/>
            </a:pPr>
            <a:r>
              <a:rPr lang="en-US" sz="5700" dirty="0" smtClean="0">
                <a:solidFill>
                  <a:schemeClr val="bg1"/>
                </a:solidFill>
                <a:latin typeface="Tahoma" pitchFamily="32" charset="0"/>
                <a:cs typeface="Tahoma" pitchFamily="32" charset="0"/>
              </a:rPr>
              <a:t>But He answered and said, "</a:t>
            </a:r>
            <a:r>
              <a:rPr lang="en-US" sz="5700" u="sng" dirty="0" smtClean="0">
                <a:solidFill>
                  <a:srgbClr val="00FF00"/>
                </a:solidFill>
                <a:latin typeface="Tahoma" pitchFamily="32" charset="0"/>
                <a:cs typeface="Tahoma" pitchFamily="32" charset="0"/>
              </a:rPr>
              <a:t>It is written</a:t>
            </a:r>
            <a:r>
              <a:rPr lang="en-US" sz="5700" dirty="0" smtClean="0">
                <a:solidFill>
                  <a:schemeClr val="bg1"/>
                </a:solidFill>
                <a:latin typeface="Tahoma" pitchFamily="32" charset="0"/>
                <a:cs typeface="Tahoma" pitchFamily="32" charset="0"/>
              </a:rPr>
              <a:t>, 'MAN SHALL NOT LIVE ON BREAD ALONE, BUT ON EVERY WORD THAT PROCEEDS OUT OF THE MOUTH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a:t>
            </a:r>
            <a:r>
              <a:rPr lang="en-US" sz="5700" dirty="0" smtClean="0">
                <a:solidFill>
                  <a:srgbClr val="FFFF00"/>
                </a:solidFill>
                <a:latin typeface="Tahoma" pitchFamily="32" charset="0"/>
                <a:cs typeface="Tahoma" pitchFamily="32" charset="0"/>
              </a:rPr>
              <a:t>practice these things</a:t>
            </a:r>
            <a:r>
              <a:rPr lang="en-US" sz="5700" dirty="0" smtClean="0">
                <a:solidFill>
                  <a:schemeClr val="bg1"/>
                </a:solidFill>
                <a:latin typeface="Tahoma" pitchFamily="32" charset="0"/>
                <a:cs typeface="Tahoma" pitchFamily="32" charset="0"/>
              </a:rPr>
              <a:t>, and the God of peace will be with you”.</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401" y="275168"/>
            <a:ext cx="8229203" cy="1477698"/>
          </a:xfrm>
        </p:spPr>
        <p:txBody>
          <a:bodyPr>
            <a:noAutofit/>
          </a:bodyPr>
          <a:lstStyle/>
          <a:p>
            <a:pPr eaLnBrk="1" hangingPunct="1"/>
            <a:r>
              <a:rPr lang="en-US" sz="5400" dirty="0" smtClean="0">
                <a:solidFill>
                  <a:srgbClr val="FFFF00"/>
                </a:solidFill>
                <a:latin typeface="Tahoma" pitchFamily="32" charset="0"/>
                <a:cs typeface="Tahoma" pitchFamily="32" charset="0"/>
              </a:rPr>
              <a:t>What are you doing </a:t>
            </a:r>
            <a:br>
              <a:rPr lang="en-US" sz="5400" dirty="0" smtClean="0">
                <a:solidFill>
                  <a:srgbClr val="FFFF00"/>
                </a:solidFill>
                <a:latin typeface="Tahoma" pitchFamily="32" charset="0"/>
                <a:cs typeface="Tahoma" pitchFamily="32" charset="0"/>
              </a:rPr>
            </a:br>
            <a:r>
              <a:rPr lang="en-US" sz="5400" dirty="0"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457401" y="1981729"/>
            <a:ext cx="8229203" cy="4144699"/>
          </a:xfrm>
        </p:spPr>
        <p:txBody>
          <a:bodyPr>
            <a:normAutofit fontScale="77500" lnSpcReduction="2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a:t>
            </a:r>
            <a:r>
              <a:rPr lang="en-US" sz="5700" dirty="0" smtClean="0">
                <a:solidFill>
                  <a:srgbClr val="FFFF00"/>
                </a:solidFill>
                <a:latin typeface="Tahoma" pitchFamily="32" charset="0"/>
                <a:cs typeface="Tahoma" pitchFamily="32" charset="0"/>
              </a:rPr>
              <a:t>practice these things</a:t>
            </a:r>
            <a:r>
              <a:rPr lang="en-US" sz="5700" dirty="0" smtClean="0">
                <a:solidFill>
                  <a:schemeClr val="bg1"/>
                </a:solidFill>
                <a:latin typeface="Tahoma" pitchFamily="32" charset="0"/>
                <a:cs typeface="Tahoma" pitchFamily="32" charset="0"/>
              </a:rPr>
              <a:t>, and </a:t>
            </a:r>
            <a:r>
              <a:rPr lang="en-US" sz="5700" dirty="0" smtClean="0">
                <a:solidFill>
                  <a:srgbClr val="00FF00"/>
                </a:solidFill>
                <a:latin typeface="Tahoma" pitchFamily="32" charset="0"/>
                <a:cs typeface="Tahoma" pitchFamily="32" charset="0"/>
              </a:rPr>
              <a:t>the God of peace will be with you</a:t>
            </a:r>
            <a:r>
              <a:rPr lang="en-US" sz="57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FF00"/>
                </a:solidFill>
                <a:latin typeface="Tahoma" pitchFamily="32" charset="0"/>
                <a:cs typeface="Tahoma" pitchFamily="32" charset="0"/>
              </a:rPr>
              <a:t>1 John 3:7-8</a:t>
            </a:r>
            <a:endParaRPr lang="en-US" dirty="0"/>
          </a:p>
        </p:txBody>
      </p:sp>
      <p:sp>
        <p:nvSpPr>
          <p:cNvPr id="3" name="Content Placeholder 2"/>
          <p:cNvSpPr>
            <a:spLocks noGrp="1"/>
          </p:cNvSpPr>
          <p:nvPr>
            <p:ph idx="1"/>
          </p:nvPr>
        </p:nvSpPr>
        <p:spPr>
          <a:xfrm>
            <a:off x="0" y="1524000"/>
            <a:ext cx="9144000" cy="4876800"/>
          </a:xfrm>
        </p:spPr>
        <p:txBody>
          <a:bodyPr>
            <a:normAutofit/>
          </a:bodyPr>
          <a:lstStyle/>
          <a:p>
            <a:pPr algn="ctr">
              <a:buNone/>
            </a:pPr>
            <a:r>
              <a:rPr lang="en-US" sz="3600" dirty="0" smtClean="0">
                <a:solidFill>
                  <a:schemeClr val="bg1"/>
                </a:solidFill>
                <a:latin typeface="Tahoma" pitchFamily="34" charset="0"/>
                <a:ea typeface="Tahoma" pitchFamily="34" charset="0"/>
                <a:cs typeface="Tahoma" pitchFamily="34" charset="0"/>
              </a:rPr>
              <a:t>“Little children, make sure no one </a:t>
            </a:r>
            <a:r>
              <a:rPr lang="en-US" sz="3600" dirty="0" smtClean="0">
                <a:solidFill>
                  <a:srgbClr val="FF6699"/>
                </a:solidFill>
                <a:latin typeface="Tahoma" pitchFamily="34" charset="0"/>
                <a:ea typeface="Tahoma" pitchFamily="34" charset="0"/>
                <a:cs typeface="Tahoma" pitchFamily="34" charset="0"/>
              </a:rPr>
              <a:t>deceives </a:t>
            </a:r>
            <a:r>
              <a:rPr lang="en-US" sz="3600" dirty="0" smtClean="0">
                <a:solidFill>
                  <a:schemeClr val="bg1"/>
                </a:solidFill>
                <a:latin typeface="Tahoma" pitchFamily="34" charset="0"/>
                <a:ea typeface="Tahoma" pitchFamily="34" charset="0"/>
                <a:cs typeface="Tahoma" pitchFamily="34" charset="0"/>
              </a:rPr>
              <a:t>you; </a:t>
            </a:r>
            <a:r>
              <a:rPr lang="en-US" sz="3600" dirty="0" smtClean="0">
                <a:solidFill>
                  <a:srgbClr val="FFFF00"/>
                </a:solidFill>
                <a:latin typeface="Tahoma" pitchFamily="34" charset="0"/>
                <a:ea typeface="Tahoma" pitchFamily="34" charset="0"/>
                <a:cs typeface="Tahoma" pitchFamily="34" charset="0"/>
              </a:rPr>
              <a:t>the one who practices righteousness is righteous</a:t>
            </a:r>
            <a:r>
              <a:rPr lang="en-US" sz="3600" dirty="0" smtClean="0">
                <a:solidFill>
                  <a:schemeClr val="bg1"/>
                </a:solidFill>
                <a:latin typeface="Tahoma" pitchFamily="34" charset="0"/>
                <a:ea typeface="Tahoma" pitchFamily="34" charset="0"/>
                <a:cs typeface="Tahoma" pitchFamily="34" charset="0"/>
              </a:rPr>
              <a:t>, </a:t>
            </a:r>
            <a:r>
              <a:rPr lang="en-US" sz="3600" u="sng" dirty="0" smtClean="0">
                <a:solidFill>
                  <a:schemeClr val="bg1"/>
                </a:solidFill>
                <a:latin typeface="Tahoma" pitchFamily="34" charset="0"/>
                <a:ea typeface="Tahoma" pitchFamily="34" charset="0"/>
                <a:cs typeface="Tahoma" pitchFamily="34" charset="0"/>
              </a:rPr>
              <a:t>just as He is righteous</a:t>
            </a:r>
            <a:r>
              <a:rPr lang="en-US" sz="3600" dirty="0" smtClean="0">
                <a:solidFill>
                  <a:schemeClr val="bg1"/>
                </a:solidFill>
                <a:latin typeface="Tahoma" pitchFamily="34" charset="0"/>
                <a:ea typeface="Tahoma" pitchFamily="34" charset="0"/>
                <a:cs typeface="Tahoma" pitchFamily="34" charset="0"/>
              </a:rPr>
              <a:t>; the one who </a:t>
            </a:r>
            <a:r>
              <a:rPr lang="en-US" sz="3600" dirty="0" smtClean="0">
                <a:solidFill>
                  <a:srgbClr val="FF6699"/>
                </a:solidFill>
                <a:latin typeface="Tahoma" pitchFamily="34" charset="0"/>
                <a:ea typeface="Tahoma" pitchFamily="34" charset="0"/>
                <a:cs typeface="Tahoma" pitchFamily="34" charset="0"/>
              </a:rPr>
              <a:t>practices sin is of the devil</a:t>
            </a:r>
            <a:r>
              <a:rPr lang="en-US" sz="3600" dirty="0" smtClean="0">
                <a:solidFill>
                  <a:schemeClr val="bg1"/>
                </a:solidFill>
                <a:latin typeface="Tahoma" pitchFamily="34" charset="0"/>
                <a:ea typeface="Tahoma" pitchFamily="34" charset="0"/>
                <a:cs typeface="Tahoma" pitchFamily="34" charset="0"/>
              </a:rPr>
              <a:t>; for the devil has sinned from the beginning. The Son of God appeared for this purpose, to destroy the works of the devil”.</a:t>
            </a:r>
            <a:endParaRPr lang="en-US" sz="36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you were dead in your trespasses and sins, in which 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dirty="0" smtClean="0">
                <a:solidFill>
                  <a:schemeClr val="bg1"/>
                </a:solidFill>
                <a:latin typeface="Tahoma" pitchFamily="32" charset="0"/>
                <a:cs typeface="Tahoma" pitchFamily="32" charset="0"/>
              </a:rPr>
              <a:t>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chemeClr val="bg1"/>
                </a:solidFill>
                <a:latin typeface="Tahoma" pitchFamily="32" charset="0"/>
                <a:cs typeface="Tahoma" pitchFamily="32" charset="0"/>
              </a:rPr>
              <a:t>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chemeClr val="bg1"/>
                </a:solidFill>
                <a:latin typeface="Tahoma" pitchFamily="32" charset="0"/>
                <a:cs typeface="Tahoma" pitchFamily="32" charset="0"/>
              </a:rPr>
              <a:t>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417639"/>
          </a:xfrm>
        </p:spPr>
        <p:txBody>
          <a:bodyPr>
            <a:noAutofit/>
          </a:bodyPr>
          <a:lstStyle/>
          <a:p>
            <a:pPr eaLnBrk="1" hangingPunct="1"/>
            <a:r>
              <a:rPr lang="en-US" sz="4400" dirty="0" smtClean="0">
                <a:solidFill>
                  <a:srgbClr val="FFFF00"/>
                </a:solidFill>
                <a:latin typeface="Tahoma" pitchFamily="32" charset="0"/>
                <a:cs typeface="Tahoma" pitchFamily="32" charset="0"/>
              </a:rPr>
              <a:t>Jesus overcame every temptation</a:t>
            </a:r>
            <a:br>
              <a:rPr lang="en-US" sz="4400" dirty="0" smtClean="0">
                <a:solidFill>
                  <a:srgbClr val="FFFF00"/>
                </a:solidFill>
                <a:latin typeface="Tahoma" pitchFamily="32" charset="0"/>
                <a:cs typeface="Tahoma" pitchFamily="32" charset="0"/>
              </a:rPr>
            </a:br>
            <a:r>
              <a:rPr lang="en-US" sz="4400" dirty="0" smtClean="0">
                <a:solidFill>
                  <a:srgbClr val="FFFF00"/>
                </a:solidFill>
                <a:latin typeface="Tahoma" pitchFamily="32" charset="0"/>
                <a:cs typeface="Tahoma" pitchFamily="32" charset="0"/>
              </a:rPr>
              <a:t>of the Devil with Scripture!</a:t>
            </a:r>
          </a:p>
        </p:txBody>
      </p:sp>
      <p:sp>
        <p:nvSpPr>
          <p:cNvPr id="10243" name="Rectangle 3"/>
          <p:cNvSpPr>
            <a:spLocks noGrp="1" noChangeArrowheads="1"/>
          </p:cNvSpPr>
          <p:nvPr>
            <p:ph type="body" idx="1"/>
          </p:nvPr>
        </p:nvSpPr>
        <p:spPr>
          <a:xfrm>
            <a:off x="0" y="1600730"/>
            <a:ext cx="9144000" cy="4525698"/>
          </a:xfrm>
        </p:spPr>
        <p:txBody>
          <a:bodyPr>
            <a:normAutofit fontScale="92500" lnSpcReduction="20000"/>
          </a:bodyPr>
          <a:lstStyle/>
          <a:p>
            <a:pPr algn="ctr" eaLnBrk="1" hangingPunct="1">
              <a:buFontTx/>
              <a:buNone/>
            </a:pPr>
            <a:r>
              <a:rPr lang="en-US" sz="6900" dirty="0" smtClean="0">
                <a:solidFill>
                  <a:srgbClr val="00FF00"/>
                </a:solidFill>
                <a:latin typeface="Tahoma" pitchFamily="32" charset="0"/>
                <a:cs typeface="Tahoma" pitchFamily="32" charset="0"/>
              </a:rPr>
              <a:t>Matthew 4:7</a:t>
            </a:r>
          </a:p>
          <a:p>
            <a:pPr algn="ctr" eaLnBrk="1" hangingPunct="1">
              <a:buFontTx/>
              <a:buNone/>
            </a:pPr>
            <a:r>
              <a:rPr lang="en-US" dirty="0" smtClean="0">
                <a:solidFill>
                  <a:schemeClr val="bg1"/>
                </a:solidFill>
                <a:latin typeface="Tahoma" pitchFamily="32" charset="0"/>
                <a:cs typeface="Tahoma" pitchFamily="32" charset="0"/>
              </a:rPr>
              <a:t> </a:t>
            </a:r>
            <a:r>
              <a:rPr lang="en-US" sz="5700" dirty="0" smtClean="0">
                <a:solidFill>
                  <a:schemeClr val="bg1"/>
                </a:solidFill>
                <a:latin typeface="Tahoma" pitchFamily="32" charset="0"/>
                <a:cs typeface="Tahoma" pitchFamily="32" charset="0"/>
              </a:rPr>
              <a:t>Jesus said to him, "On the other hand, </a:t>
            </a:r>
            <a:r>
              <a:rPr lang="en-US" sz="5700" u="sng" dirty="0" smtClean="0">
                <a:solidFill>
                  <a:srgbClr val="00FF00"/>
                </a:solidFill>
                <a:latin typeface="Tahoma" pitchFamily="32" charset="0"/>
                <a:cs typeface="Tahoma" pitchFamily="32" charset="0"/>
              </a:rPr>
              <a:t>it is written</a:t>
            </a:r>
            <a:r>
              <a:rPr lang="en-US" sz="5700" dirty="0" smtClean="0">
                <a:solidFill>
                  <a:schemeClr val="bg1"/>
                </a:solidFill>
                <a:latin typeface="Tahoma" pitchFamily="32" charset="0"/>
                <a:cs typeface="Tahoma" pitchFamily="32" charset="0"/>
              </a:rPr>
              <a:t>, 'YOU SHALL NOT PUT THE LORD YOUR GOD TO THE TEST.'"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all formerly lived in the lusts of our flesh, indulging the desires of the flesh and of the mind, and were by nature children of wrath,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chemeClr val="bg1"/>
                </a:solidFill>
                <a:latin typeface="Tahoma" pitchFamily="32" charset="0"/>
                <a:cs typeface="Tahoma" pitchFamily="32" charset="0"/>
              </a:rPr>
              <a:t>in the lusts of our flesh, indulging the desires of the flesh and of the mind, and were by nature children of wrath,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indulging the desires of the flesh and of the mind, and were by nature children of wrath,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indulging the desires of the flesh and of the mind</a:t>
            </a:r>
            <a:r>
              <a:rPr lang="en-US" sz="4300" dirty="0" smtClean="0">
                <a:solidFill>
                  <a:schemeClr val="bg1"/>
                </a:solidFill>
                <a:latin typeface="Tahoma" pitchFamily="32" charset="0"/>
                <a:cs typeface="Tahoma" pitchFamily="32" charset="0"/>
              </a:rPr>
              <a:t>, and were by nature children of wrath,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indulging 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 by nature</a:t>
            </a:r>
            <a:r>
              <a:rPr lang="en-US" sz="4300" dirty="0" smtClean="0">
                <a:solidFill>
                  <a:schemeClr val="bg1"/>
                </a:solidFill>
                <a:latin typeface="Tahoma" pitchFamily="32" charset="0"/>
                <a:cs typeface="Tahoma" pitchFamily="32" charset="0"/>
              </a:rPr>
              <a:t> children of wrath,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indulging 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 by nature</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children of wrath</a:t>
            </a:r>
            <a:r>
              <a:rPr lang="en-US" sz="4300" dirty="0" smtClean="0">
                <a:solidFill>
                  <a:schemeClr val="bg1"/>
                </a:solidFill>
                <a:latin typeface="Tahoma" pitchFamily="32" charset="0"/>
                <a:cs typeface="Tahoma" pitchFamily="32" charset="0"/>
              </a:rPr>
              <a:t>, even as the rest.”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418167"/>
          </a:xfrm>
        </p:spPr>
        <p:txBody>
          <a:bodyPr>
            <a:noAutofit/>
          </a:bodyPr>
          <a:lstStyle/>
          <a:p>
            <a:pPr eaLnBrk="1" hangingPunct="1"/>
            <a:r>
              <a:rPr lang="en-US" sz="47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457401" y="1600730"/>
            <a:ext cx="8229203" cy="5257271"/>
          </a:xfrm>
        </p:spPr>
        <p:txBody>
          <a:bodyPr>
            <a:normAutofit fontScale="77500" lnSpcReduction="20000"/>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in which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Among them</a:t>
            </a:r>
            <a:r>
              <a:rPr lang="en-US" sz="4300" dirty="0" smtClean="0">
                <a:solidFill>
                  <a:schemeClr val="bg1"/>
                </a:solidFill>
                <a:latin typeface="Tahoma" pitchFamily="32" charset="0"/>
                <a:cs typeface="Tahoma" pitchFamily="32" charset="0"/>
              </a:rPr>
              <a:t> we too </a:t>
            </a:r>
            <a:r>
              <a:rPr lang="en-US" sz="4300" dirty="0" smtClean="0">
                <a:solidFill>
                  <a:srgbClr val="FFFF00"/>
                </a:solidFill>
                <a:latin typeface="Tahoma" pitchFamily="32" charset="0"/>
                <a:cs typeface="Tahoma" pitchFamily="32" charset="0"/>
              </a:rPr>
              <a:t>all formerly lived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indulging 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 by nature</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children of wrath</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even</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as the rest</a:t>
            </a:r>
            <a:r>
              <a:rPr lang="en-US" sz="4300" dirty="0" smtClean="0">
                <a:solidFill>
                  <a:schemeClr val="bg1"/>
                </a:solidFill>
                <a:latin typeface="Tahoma" pitchFamily="32" charset="0"/>
                <a:cs typeface="Tahoma" pitchFamily="32" charset="0"/>
              </a:rPr>
              <a:t>.”</a:t>
            </a:r>
          </a:p>
        </p:txBody>
      </p:sp>
      <p:sp>
        <p:nvSpPr>
          <p:cNvPr id="4" name="Oval 3"/>
          <p:cNvSpPr>
            <a:spLocks noChangeArrowheads="1"/>
          </p:cNvSpPr>
          <p:nvPr/>
        </p:nvSpPr>
        <p:spPr bwMode="auto">
          <a:xfrm flipV="1">
            <a:off x="2362200" y="4495800"/>
            <a:ext cx="1600200" cy="5334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9144000" cy="1418167"/>
          </a:xfrm>
        </p:spPr>
        <p:txBody>
          <a:bodyPr/>
          <a:lstStyle/>
          <a:p>
            <a:pPr eaLnBrk="1" hangingPunct="1"/>
            <a:r>
              <a:rPr lang="en-US" smtClean="0">
                <a:solidFill>
                  <a:srgbClr val="FFFF00"/>
                </a:solidFill>
                <a:latin typeface="Tahoma" pitchFamily="32" charset="0"/>
                <a:cs typeface="Tahoma" pitchFamily="32" charset="0"/>
              </a:rPr>
              <a:t>Galatians 6:7-8</a:t>
            </a:r>
          </a:p>
        </p:txBody>
      </p:sp>
      <p:sp>
        <p:nvSpPr>
          <p:cNvPr id="124931" name="Rectangle 3"/>
          <p:cNvSpPr>
            <a:spLocks noGrp="1" noChangeArrowheads="1"/>
          </p:cNvSpPr>
          <p:nvPr>
            <p:ph type="body" idx="1"/>
          </p:nvPr>
        </p:nvSpPr>
        <p:spPr/>
        <p:txBody>
          <a:bodyPr>
            <a:normAutofit fontScale="77500" lnSpcReduction="20000"/>
          </a:bodyPr>
          <a:lstStyle/>
          <a:p>
            <a:pPr algn="ctr" eaLnBrk="1" hangingPunct="1">
              <a:lnSpc>
                <a:spcPct val="90000"/>
              </a:lnSpc>
              <a:buFontTx/>
              <a:buNone/>
            </a:pPr>
            <a:r>
              <a:rPr lang="en-US" sz="5700" smtClean="0">
                <a:solidFill>
                  <a:schemeClr val="bg1"/>
                </a:solidFill>
                <a:latin typeface="Tahoma" pitchFamily="32" charset="0"/>
                <a:cs typeface="Tahoma" pitchFamily="32" charset="0"/>
              </a:rPr>
              <a:t>“</a:t>
            </a:r>
            <a:r>
              <a:rPr lang="en-US" sz="5700" smtClean="0">
                <a:solidFill>
                  <a:srgbClr val="FFFF00"/>
                </a:solidFill>
                <a:latin typeface="Tahoma" pitchFamily="32" charset="0"/>
                <a:cs typeface="Tahoma" pitchFamily="32" charset="0"/>
              </a:rPr>
              <a:t>Do not be </a:t>
            </a:r>
            <a:r>
              <a:rPr lang="en-US" sz="5700" smtClean="0">
                <a:solidFill>
                  <a:srgbClr val="FF66CC"/>
                </a:solidFill>
                <a:latin typeface="Tahoma" pitchFamily="32" charset="0"/>
                <a:cs typeface="Tahoma" pitchFamily="32" charset="0"/>
              </a:rPr>
              <a:t>deceived</a:t>
            </a:r>
            <a:r>
              <a:rPr lang="en-US" sz="5700" smtClean="0">
                <a:solidFill>
                  <a:schemeClr val="bg1"/>
                </a:solidFill>
                <a:latin typeface="Tahoma" pitchFamily="32" charset="0"/>
                <a:cs typeface="Tahoma" pitchFamily="32" charset="0"/>
              </a:rPr>
              <a:t>, God is not mocked; for whatever a man sows, this he will also reap. For the one who sows to his own flesh will from the flesh reap corruption, but the one who sows to the Spirit will from the Spirit reap eternal life.”</a:t>
            </a:r>
            <a:r>
              <a:rPr lang="en-US"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2000"/>
                                        <p:tgtEl>
                                          <p:spTgt spid="124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6245</Words>
  <Application>Microsoft Office PowerPoint</Application>
  <PresentationFormat>On-screen Show (4:3)</PresentationFormat>
  <Paragraphs>380</Paragraphs>
  <Slides>117</Slides>
  <Notes>0</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Office Theme</vt:lpstr>
      <vt:lpstr>Slide 1</vt:lpstr>
      <vt:lpstr>Slide 2</vt:lpstr>
      <vt:lpstr>Ephesians 4:26-27</vt:lpstr>
      <vt:lpstr>Slide 4</vt:lpstr>
      <vt:lpstr>World vs. Bible Depiction of Devil</vt:lpstr>
      <vt:lpstr>1 Peter 5:8</vt:lpstr>
      <vt:lpstr>Genesis 4:6-7</vt:lpstr>
      <vt:lpstr>Jesus overcame every temptation of the Devil with Scripture!</vt:lpstr>
      <vt:lpstr>Jesus overcame every temptation of the Devil with Scripture!</vt:lpstr>
      <vt:lpstr>Jesus overcame every temptation of the Devil with Scripture!</vt:lpstr>
      <vt:lpstr>The Bible says you can resist him!</vt:lpstr>
      <vt:lpstr>How can Scripture help you?</vt:lpstr>
      <vt:lpstr>Give No Place</vt:lpstr>
      <vt:lpstr>Fill Your Life </vt:lpstr>
      <vt:lpstr>How will that help?</vt:lpstr>
      <vt:lpstr>Areas Where You Can Refuse To Give Him a Place</vt:lpstr>
      <vt:lpstr>What are you looking at?</vt:lpstr>
      <vt:lpstr>What are you looking at?</vt:lpstr>
      <vt:lpstr>You Should Look At …</vt:lpstr>
      <vt:lpstr>You Should Look For …</vt:lpstr>
      <vt:lpstr>You Should Look To …</vt:lpstr>
      <vt:lpstr>To give no place to the devil, there are things we must not look at:</vt:lpstr>
      <vt:lpstr>Areas Where You Can Refuse To Give Him a Place</vt:lpstr>
      <vt:lpstr>What are you listening to?</vt:lpstr>
      <vt:lpstr>What are you listening to?</vt:lpstr>
      <vt:lpstr>What are you listening to?</vt:lpstr>
      <vt:lpstr>What are you listening to?</vt:lpstr>
      <vt:lpstr>To give no place to the devil, there are things we must not listen to:</vt:lpstr>
      <vt:lpstr>Are you listening to the lies of the devil?</vt:lpstr>
      <vt:lpstr>To give no place to the devil, there are things we must not listen to:</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Peter 2:1</vt:lpstr>
      <vt:lpstr> To give no place to the devil, there are things we must not listen to: </vt:lpstr>
      <vt:lpstr> To give no place to the devil, there are things we must not listen to:  </vt:lpstr>
      <vt:lpstr>Are you Listening to Worldly Talk?</vt:lpstr>
      <vt:lpstr>Are you Listening to Worldly Talk?</vt:lpstr>
      <vt:lpstr> To give no place to the devil, there are things we must not listen to:  </vt:lpstr>
      <vt:lpstr>Areas Where You Can Refuse To Give Him a Place</vt:lpstr>
      <vt:lpstr>What are you thinking about?</vt:lpstr>
      <vt:lpstr>What are you thinking about?</vt:lpstr>
      <vt:lpstr>To give no place to the devil, we must not let our mind dwell on these things:</vt:lpstr>
      <vt:lpstr>Mark 4:18-19</vt:lpstr>
      <vt:lpstr>Mark 4:18-19</vt:lpstr>
      <vt:lpstr>Mark 4:18-19</vt:lpstr>
      <vt:lpstr>Mark 4:18-19</vt:lpstr>
      <vt:lpstr>Philippians 4:6</vt:lpstr>
      <vt:lpstr>1 Timothy 6:9-11</vt:lpstr>
      <vt:lpstr>Areas Where You Can Refuse To Give Him a Place</vt:lpstr>
      <vt:lpstr>What are you talking about  and how are you saying it?</vt:lpstr>
      <vt:lpstr>What are you talking about  and how are you saying it?</vt:lpstr>
      <vt:lpstr>What are you talking about  and how are you saying it?</vt:lpstr>
      <vt:lpstr>What are you talking about  and how are you saying it?</vt:lpstr>
      <vt:lpstr>But when we are angry, we might say things that hurt others</vt:lpstr>
      <vt:lpstr>To give no place to the devil, there are things we must not say:</vt:lpstr>
      <vt:lpstr>Ephesians 4:29</vt:lpstr>
      <vt:lpstr>Areas Where You Must Refuse To Give Him a Place</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1 John 3:7-8</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Galatians 6:7-8</vt:lpstr>
      <vt:lpstr>Slide 100</vt:lpstr>
      <vt:lpstr>Slide 101</vt:lpstr>
      <vt:lpstr>Slide 102</vt:lpstr>
      <vt:lpstr>Slide 103</vt:lpstr>
      <vt:lpstr>Slide 104</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Corinthians 5:10</vt:lpstr>
      <vt:lpstr>Slide 117</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11</cp:revision>
  <dcterms:created xsi:type="dcterms:W3CDTF">2014-05-04T03:48:52Z</dcterms:created>
  <dcterms:modified xsi:type="dcterms:W3CDTF">2015-04-19T11:40:24Z</dcterms:modified>
</cp:coreProperties>
</file>