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9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65F0-9A1C-4B3D-AC65-663C26F40D13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7A2B-887A-4082-972A-E51D1167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93762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65F0-9A1C-4B3D-AC65-663C26F40D13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7A2B-887A-4082-972A-E51D1167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37548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65F0-9A1C-4B3D-AC65-663C26F40D13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7A2B-887A-4082-972A-E51D1167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05765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65F0-9A1C-4B3D-AC65-663C26F40D13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7A2B-887A-4082-972A-E51D1167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42858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65F0-9A1C-4B3D-AC65-663C26F40D13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7A2B-887A-4082-972A-E51D1167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42616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65F0-9A1C-4B3D-AC65-663C26F40D13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7A2B-887A-4082-972A-E51D1167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01098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65F0-9A1C-4B3D-AC65-663C26F40D13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7A2B-887A-4082-972A-E51D1167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14814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65F0-9A1C-4B3D-AC65-663C26F40D13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7A2B-887A-4082-972A-E51D1167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61141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65F0-9A1C-4B3D-AC65-663C26F40D13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7A2B-887A-4082-972A-E51D1167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17828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65F0-9A1C-4B3D-AC65-663C26F40D13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7A2B-887A-4082-972A-E51D1167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33679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65F0-9A1C-4B3D-AC65-663C26F40D13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C7A2B-887A-4082-972A-E51D1167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4642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alpha val="28000"/>
              </a:srgbClr>
            </a:gs>
            <a:gs pos="27000">
              <a:srgbClr val="FFFF00"/>
            </a:gs>
            <a:gs pos="70000">
              <a:schemeClr val="accent3">
                <a:lumMod val="60000"/>
                <a:lumOff val="4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965F0-9A1C-4B3D-AC65-663C26F40D13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C7A2B-887A-4082-972A-E51D1167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64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43000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dirty="0" smtClean="0">
                <a:latin typeface="Bazooka" pitchFamily="2" charset="0"/>
              </a:rPr>
              <a:t>Spiritual gifts</a:t>
            </a:r>
            <a:endParaRPr lang="en-US" sz="8800" dirty="0">
              <a:latin typeface="Bazooka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819400"/>
            <a:ext cx="8077200" cy="35814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</a:rPr>
              <a:t>What Does The Bible Teach About Spiritual Gifts?</a:t>
            </a:r>
          </a:p>
          <a:p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</a:rPr>
              <a:t>Questions 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</a:rPr>
              <a:t>And Answers </a:t>
            </a:r>
            <a:r>
              <a:rPr lang="en-US" sz="4800" smtClean="0">
                <a:solidFill>
                  <a:schemeClr val="accent2">
                    <a:lumMod val="50000"/>
                  </a:schemeClr>
                </a:solidFill>
              </a:rPr>
              <a:t>We Need.</a:t>
            </a:r>
            <a:endParaRPr lang="en-US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3113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had these gifts?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John the Baptist Luke 1:11-15  he had a special role in preparing the way of the Lord.</a:t>
            </a:r>
          </a:p>
          <a:p>
            <a:r>
              <a:rPr lang="en-US" dirty="0" smtClean="0"/>
              <a:t>Jesus had gifts during His own ministry,</a:t>
            </a:r>
          </a:p>
          <a:p>
            <a:r>
              <a:rPr lang="en-US" dirty="0" smtClean="0"/>
              <a:t>Jesus also endowed his disciples and the seventy with gifts (but not tongue speaking or the ability to impart gifts.</a:t>
            </a:r>
          </a:p>
          <a:p>
            <a:r>
              <a:rPr lang="en-US" dirty="0" smtClean="0"/>
              <a:t>That would come after Pentecost, and then, </a:t>
            </a:r>
            <a:r>
              <a:rPr lang="en-US" b="1" dirty="0" smtClean="0"/>
              <a:t>ONLY</a:t>
            </a:r>
            <a:r>
              <a:rPr lang="en-US" dirty="0" smtClean="0"/>
              <a:t> the apostles had that ability to impart gifts.</a:t>
            </a:r>
          </a:p>
          <a:p>
            <a:r>
              <a:rPr lang="en-US" dirty="0" smtClean="0"/>
              <a:t>Since they are all gone, how can anyone get gifts today?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689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were these gifts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power promised by Jesus in Acts 1 applied to the apostles only.</a:t>
            </a:r>
          </a:p>
          <a:p>
            <a:r>
              <a:rPr lang="en-US" dirty="0" smtClean="0"/>
              <a:t>Acts 2, the spirit does something that captured the attention of all the people.</a:t>
            </a:r>
          </a:p>
          <a:p>
            <a:r>
              <a:rPr lang="en-US" dirty="0" smtClean="0"/>
              <a:t>Then Peter explained to the crowd what was happening.</a:t>
            </a:r>
          </a:p>
          <a:p>
            <a:r>
              <a:rPr lang="en-US" dirty="0" smtClean="0"/>
              <a:t>Later Paul would teach that the gifts were to cease (1 Corinthians 13:8-12)</a:t>
            </a:r>
          </a:p>
          <a:p>
            <a:r>
              <a:rPr lang="en-US" dirty="0" smtClean="0"/>
              <a:t>This is ignored by many today.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4898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were the gifts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 air and sea (everywhere)</a:t>
            </a:r>
          </a:p>
          <a:p>
            <a:r>
              <a:rPr lang="en-US" dirty="0" smtClean="0"/>
              <a:t>Always in the presence of witnesses.</a:t>
            </a:r>
          </a:p>
          <a:p>
            <a:r>
              <a:rPr lang="en-US" dirty="0" smtClean="0"/>
              <a:t>Never done in private.</a:t>
            </a:r>
          </a:p>
          <a:p>
            <a:r>
              <a:rPr lang="en-US" dirty="0" smtClean="0"/>
              <a:t>Never done to benefit a specific individual</a:t>
            </a:r>
          </a:p>
          <a:p>
            <a:r>
              <a:rPr lang="en-US" dirty="0" smtClean="0"/>
              <a:t>But done to demonstrate that the person doing any sort of healing or other gift was speaking for the Holy Spirit.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5016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the gifts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speaking of the word of Jesus.</a:t>
            </a:r>
          </a:p>
          <a:p>
            <a:r>
              <a:rPr lang="en-US" dirty="0" smtClean="0"/>
              <a:t>The touch of His Hand </a:t>
            </a:r>
          </a:p>
          <a:p>
            <a:r>
              <a:rPr lang="en-US" dirty="0" smtClean="0"/>
              <a:t>Or the touch of His garment </a:t>
            </a:r>
          </a:p>
          <a:p>
            <a:r>
              <a:rPr lang="en-US" dirty="0" smtClean="0"/>
              <a:t>Or anything that was contacted by Jesus, and Peter (on one occasion).</a:t>
            </a:r>
          </a:p>
          <a:p>
            <a:r>
              <a:rPr lang="en-US" dirty="0" smtClean="0"/>
              <a:t>With or without permission.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441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were the gifts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 Jesus and God are compassionate.</a:t>
            </a:r>
          </a:p>
          <a:p>
            <a:r>
              <a:rPr lang="en-US" dirty="0" smtClean="0"/>
              <a:t>But more to demonstrate the power of God.</a:t>
            </a:r>
          </a:p>
          <a:p>
            <a:r>
              <a:rPr lang="en-US" dirty="0" smtClean="0"/>
              <a:t>And to show that the one performing the gift was from God,</a:t>
            </a:r>
          </a:p>
          <a:p>
            <a:r>
              <a:rPr lang="en-US" dirty="0" smtClean="0"/>
              <a:t>And His/his/her message is what is important.</a:t>
            </a:r>
          </a:p>
          <a:p>
            <a:r>
              <a:rPr lang="en-US" dirty="0" smtClean="0"/>
              <a:t>Or, To CONFIRM THE WORD being preached.</a:t>
            </a:r>
          </a:p>
        </p:txBody>
      </p:sp>
    </p:spTree>
    <p:extLst>
      <p:ext uri="{BB962C8B-B14F-4D97-AF65-F5344CB8AC3E}">
        <p14:creationId xmlns:p14="http://schemas.microsoft.com/office/powerpoint/2010/main" val="18102504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were the gifts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These were used in the days before the Bible was written and compiled (as we have it today).</a:t>
            </a:r>
          </a:p>
          <a:p>
            <a:r>
              <a:rPr lang="en-US" dirty="0" smtClean="0"/>
              <a:t>These gifts taught the people the word of God.</a:t>
            </a:r>
          </a:p>
          <a:p>
            <a:r>
              <a:rPr lang="en-US" dirty="0" smtClean="0"/>
              <a:t>It is the same word and message that we have today in our Bible.</a:t>
            </a:r>
          </a:p>
          <a:p>
            <a:r>
              <a:rPr lang="en-US" dirty="0" smtClean="0"/>
              <a:t>The Holy Spirit assisted the people in learning how to be Christians, and how to worship properly.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4266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People who claim to have the spirit today do not teach the message of God that has been revealed in the scriptures.</a:t>
            </a:r>
          </a:p>
          <a:p>
            <a:r>
              <a:rPr lang="en-US" dirty="0" smtClean="0"/>
              <a:t>This causes confusion, and confusion does not come from God.</a:t>
            </a:r>
          </a:p>
          <a:p>
            <a:r>
              <a:rPr lang="en-US" dirty="0" smtClean="0"/>
              <a:t>We have the Bible, and have no need for the gifts of the first century.</a:t>
            </a:r>
          </a:p>
          <a:p>
            <a:r>
              <a:rPr lang="en-US" dirty="0" smtClean="0"/>
              <a:t>Could God do them again?  Yes, but they would prove God inconsistent and a liar, </a:t>
            </a:r>
          </a:p>
          <a:p>
            <a:r>
              <a:rPr lang="en-US" dirty="0" smtClean="0"/>
              <a:t>So do not expect to receive or witness any gifts of the Spirit.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1344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it necessary to preach on Spiritual Gifts?</a:t>
            </a:r>
          </a:p>
          <a:p>
            <a:r>
              <a:rPr lang="en-US" dirty="0" smtClean="0"/>
              <a:t>It is a </a:t>
            </a:r>
            <a:r>
              <a:rPr lang="en-US" smtClean="0"/>
              <a:t>Bible subject.</a:t>
            </a:r>
            <a:endParaRPr lang="en-US" dirty="0" smtClean="0"/>
          </a:p>
          <a:p>
            <a:r>
              <a:rPr lang="en-US" dirty="0" smtClean="0"/>
              <a:t>Because much is misunderstood about it </a:t>
            </a:r>
          </a:p>
          <a:p>
            <a:r>
              <a:rPr lang="en-US" dirty="0" smtClean="0"/>
              <a:t>And because false teachers claim to have them today.</a:t>
            </a:r>
          </a:p>
          <a:p>
            <a:r>
              <a:rPr lang="en-US" dirty="0" smtClean="0"/>
              <a:t>It is important to see why gifts were given and the purpose they 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790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Concerning Spiritual Gifts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Corinthians 12:1-3</a:t>
            </a:r>
          </a:p>
          <a:p>
            <a:r>
              <a:rPr lang="en-US" dirty="0" smtClean="0"/>
              <a:t>They had asked and Paul was answering.</a:t>
            </a:r>
          </a:p>
          <a:p>
            <a:r>
              <a:rPr lang="en-US" dirty="0" smtClean="0"/>
              <a:t>Reminds them of their past of serving idols, which basically did NOTHING.</a:t>
            </a:r>
          </a:p>
          <a:p>
            <a:r>
              <a:rPr lang="en-US" dirty="0" smtClean="0"/>
              <a:t>There are some ground rules by which people will know if the gifts are from God or not.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7446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 of Gifts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Corinthians 12:4-7</a:t>
            </a:r>
          </a:p>
          <a:p>
            <a:r>
              <a:rPr lang="en-US" dirty="0" smtClean="0"/>
              <a:t>The Holy Spirit directs the usage of the gifts.</a:t>
            </a:r>
          </a:p>
          <a:p>
            <a:r>
              <a:rPr lang="en-US" dirty="0" smtClean="0"/>
              <a:t>Various ministries, but all serve the same Lord.</a:t>
            </a:r>
          </a:p>
          <a:p>
            <a:r>
              <a:rPr lang="en-US" dirty="0" smtClean="0"/>
              <a:t>No matter the type of gift, but it is God working through these people.</a:t>
            </a:r>
          </a:p>
          <a:p>
            <a:r>
              <a:rPr lang="en-US" dirty="0" smtClean="0"/>
              <a:t>Each gift is given for the common good.</a:t>
            </a:r>
          </a:p>
          <a:p>
            <a:r>
              <a:rPr lang="en-US" dirty="0" smtClean="0"/>
              <a:t>(of the church, of the truth, of the body, of each individual part).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8908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Bible Gifts Of The Spirit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 Corinthians 12:8-10</a:t>
            </a:r>
          </a:p>
          <a:p>
            <a:r>
              <a:rPr lang="en-US" dirty="0" smtClean="0"/>
              <a:t>The word of wisdom</a:t>
            </a:r>
          </a:p>
          <a:p>
            <a:r>
              <a:rPr lang="en-US" dirty="0" smtClean="0"/>
              <a:t>The word of knowledge</a:t>
            </a:r>
          </a:p>
          <a:p>
            <a:r>
              <a:rPr lang="en-US" dirty="0" smtClean="0"/>
              <a:t>Faith by the Spirit</a:t>
            </a:r>
          </a:p>
          <a:p>
            <a:r>
              <a:rPr lang="en-US" dirty="0" smtClean="0"/>
              <a:t>Gifts of healing</a:t>
            </a:r>
          </a:p>
          <a:p>
            <a:r>
              <a:rPr lang="en-US" dirty="0" smtClean="0"/>
              <a:t>Performing miracles</a:t>
            </a:r>
          </a:p>
          <a:p>
            <a:r>
              <a:rPr lang="en-US" dirty="0" smtClean="0"/>
              <a:t>Prophecy</a:t>
            </a:r>
          </a:p>
          <a:p>
            <a:r>
              <a:rPr lang="en-US" dirty="0" smtClean="0"/>
              <a:t>The ability to distinguish between spirits.</a:t>
            </a:r>
          </a:p>
          <a:p>
            <a:r>
              <a:rPr lang="en-US" dirty="0" smtClean="0"/>
              <a:t>Speaking in Tongues and interpreting Tongues.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0750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Spirit Gives Gifts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Corinthians 12:11</a:t>
            </a:r>
          </a:p>
          <a:p>
            <a:r>
              <a:rPr lang="en-US" dirty="0" smtClean="0"/>
              <a:t>The same Spirit (the Holy Spirit of God) </a:t>
            </a:r>
          </a:p>
          <a:p>
            <a:r>
              <a:rPr lang="en-US" dirty="0" smtClean="0"/>
              <a:t>Distributes the gifts as He wills.</a:t>
            </a:r>
          </a:p>
          <a:p>
            <a:r>
              <a:rPr lang="en-US" dirty="0" smtClean="0"/>
              <a:t>People could not choose what gifts they could have----the Spirit decided that.</a:t>
            </a:r>
          </a:p>
          <a:p>
            <a:r>
              <a:rPr lang="en-US" dirty="0" smtClean="0"/>
              <a:t>In chapter 14 there are disputes about the gifts and whose gift was greater.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911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were the gifts?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Acts 2:22 “Men of Israel, listen to these words; Jesus the Nazarene, a man attested to you by God with miracles and wonders and signs which God performed through Him in your midst, just as you yourselves know--.</a:t>
            </a:r>
          </a:p>
          <a:p>
            <a:r>
              <a:rPr lang="en-US" dirty="0" smtClean="0"/>
              <a:t>Miracles, wonders, signs  is like speaking of other things.</a:t>
            </a:r>
          </a:p>
          <a:p>
            <a:r>
              <a:rPr lang="en-US" dirty="0" smtClean="0"/>
              <a:t>Psalms, hymns, spiritual songs,</a:t>
            </a:r>
          </a:p>
          <a:p>
            <a:r>
              <a:rPr lang="en-US" dirty="0" smtClean="0"/>
              <a:t>Supplications, prayers, intercessions, thanksgiving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9476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were the gifts?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important thing is to recognize that a miracle in Scripture wasn’t merely an amazing occurrence or providential act, as the word gets carelessly tossed around in </a:t>
            </a:r>
            <a:r>
              <a:rPr lang="en-US" dirty="0" smtClean="0"/>
              <a:t>our everyday language.</a:t>
            </a:r>
            <a:r>
              <a:rPr lang="en-US" dirty="0"/>
              <a:t>  </a:t>
            </a:r>
            <a:endParaRPr lang="en-US" dirty="0" smtClean="0"/>
          </a:p>
          <a:p>
            <a:r>
              <a:rPr lang="en-US" dirty="0" smtClean="0"/>
              <a:t>Rather</a:t>
            </a:r>
            <a:r>
              <a:rPr lang="en-US" dirty="0"/>
              <a:t>, it consistently referred to an occasion in which God superseded natural law.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5600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of Gifts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 Corinthians 12:28 “And God has appointed in the church, first apostles, second prophets, third teachers, then miracles, then gifts of healings, helps administrations, various kinds of tongues.</a:t>
            </a:r>
          </a:p>
          <a:p>
            <a:r>
              <a:rPr lang="en-US" dirty="0" smtClean="0"/>
              <a:t>The word of the apostles took top priority.</a:t>
            </a:r>
          </a:p>
          <a:p>
            <a:r>
              <a:rPr lang="en-US" dirty="0" smtClean="0"/>
              <a:t>Tongues came as the lowest of importance in God’s scheme of things.</a:t>
            </a:r>
          </a:p>
          <a:p>
            <a:r>
              <a:rPr lang="en-US" dirty="0" smtClean="0"/>
              <a:t>Once the apostles spoke, there was no need for any other gifts.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7104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922</Words>
  <Application>Microsoft Office PowerPoint</Application>
  <PresentationFormat>On-screen Show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Spiritual gifts</vt:lpstr>
      <vt:lpstr>Introduction</vt:lpstr>
      <vt:lpstr>Concerning Spiritual Gifts</vt:lpstr>
      <vt:lpstr>Diversity of Gifts</vt:lpstr>
      <vt:lpstr>Bible Gifts Of The Spirit</vt:lpstr>
      <vt:lpstr>The Spirit Gives Gifts</vt:lpstr>
      <vt:lpstr>What were the gifts?</vt:lpstr>
      <vt:lpstr>What were the gifts?</vt:lpstr>
      <vt:lpstr>Priority of Gifts</vt:lpstr>
      <vt:lpstr>Who had these gifts?</vt:lpstr>
      <vt:lpstr>When were these gifts used?</vt:lpstr>
      <vt:lpstr>Where were the gifts used?</vt:lpstr>
      <vt:lpstr>How did the gifts happen?</vt:lpstr>
      <vt:lpstr>Why were the gifts done?</vt:lpstr>
      <vt:lpstr>Why were the gifts done?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gifts</dc:title>
  <dc:creator>Aarons</dc:creator>
  <cp:lastModifiedBy>Aarons</cp:lastModifiedBy>
  <cp:revision>9</cp:revision>
  <dcterms:created xsi:type="dcterms:W3CDTF">2013-11-22T18:38:52Z</dcterms:created>
  <dcterms:modified xsi:type="dcterms:W3CDTF">2013-11-22T20:38:04Z</dcterms:modified>
</cp:coreProperties>
</file>