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0" r:id="rId8"/>
    <p:sldId id="261" r:id="rId9"/>
    <p:sldId id="266" r:id="rId10"/>
    <p:sldId id="262" r:id="rId11"/>
    <p:sldId id="263" r:id="rId12"/>
    <p:sldId id="265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8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47B8-2B32-4A00-8BF6-10EC770AB5EF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907B-2525-4469-A710-011E893F1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43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47B8-2B32-4A00-8BF6-10EC770AB5EF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907B-2525-4469-A710-011E893F1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54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47B8-2B32-4A00-8BF6-10EC770AB5EF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907B-2525-4469-A710-011E893F1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85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47B8-2B32-4A00-8BF6-10EC770AB5EF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907B-2525-4469-A710-011E893F1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24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47B8-2B32-4A00-8BF6-10EC770AB5EF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907B-2525-4469-A710-011E893F1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97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47B8-2B32-4A00-8BF6-10EC770AB5EF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907B-2525-4469-A710-011E893F1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731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47B8-2B32-4A00-8BF6-10EC770AB5EF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907B-2525-4469-A710-011E893F1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67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47B8-2B32-4A00-8BF6-10EC770AB5EF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907B-2525-4469-A710-011E893F1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47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47B8-2B32-4A00-8BF6-10EC770AB5EF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907B-2525-4469-A710-011E893F1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486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47B8-2B32-4A00-8BF6-10EC770AB5EF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907B-2525-4469-A710-011E893F1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40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47B8-2B32-4A00-8BF6-10EC770AB5EF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4907B-2525-4469-A710-011E893F1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880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13000">
              <a:schemeClr val="accent3">
                <a:lumMod val="60000"/>
                <a:lumOff val="40000"/>
                <a:alpha val="45000"/>
              </a:schemeClr>
            </a:gs>
            <a:gs pos="24000">
              <a:schemeClr val="accent3">
                <a:lumMod val="40000"/>
                <a:lumOff val="60000"/>
              </a:schemeClr>
            </a:gs>
            <a:gs pos="37000">
              <a:srgbClr val="83A7C3">
                <a:alpha val="41000"/>
              </a:srgbClr>
            </a:gs>
            <a:gs pos="48000">
              <a:srgbClr val="FFFFFF"/>
            </a:gs>
            <a:gs pos="56000">
              <a:srgbClr val="9C6563">
                <a:alpha val="7000"/>
              </a:srgbClr>
            </a:gs>
            <a:gs pos="65000">
              <a:srgbClr val="80302D">
                <a:alpha val="9000"/>
              </a:srgbClr>
            </a:gs>
            <a:gs pos="83000">
              <a:srgbClr val="C0524E">
                <a:alpha val="26000"/>
              </a:srgbClr>
            </a:gs>
            <a:gs pos="94000">
              <a:srgbClr val="EBDAD4"/>
            </a:gs>
            <a:gs pos="100000">
              <a:srgbClr val="55261C">
                <a:alpha val="25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447B8-2B32-4A00-8BF6-10EC770AB5EF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4907B-2525-4469-A710-011E893F1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1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86050"/>
          </a:xfrm>
        </p:spPr>
        <p:txBody>
          <a:bodyPr/>
          <a:lstStyle/>
          <a:p>
            <a:r>
              <a:rPr lang="en-US" dirty="0"/>
              <a:t>THE CHRISTIAN AND </a:t>
            </a:r>
            <a:r>
              <a:rPr lang="en-US" dirty="0" smtClean="0"/>
              <a:t>TEMPTATIONS</a:t>
            </a:r>
            <a:r>
              <a:rPr lang="en-US" dirty="0"/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Matthew </a:t>
            </a:r>
            <a:r>
              <a:rPr lang="nl-NL" dirty="0">
                <a:solidFill>
                  <a:schemeClr val="tx1"/>
                </a:solidFill>
              </a:rPr>
              <a:t>6:13; </a:t>
            </a:r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Matthew 26:41</a:t>
            </a:r>
            <a:r>
              <a:rPr lang="nl-NL" dirty="0">
                <a:solidFill>
                  <a:schemeClr val="tx1"/>
                </a:solidFill>
              </a:rPr>
              <a:t>; </a:t>
            </a:r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James </a:t>
            </a:r>
            <a:r>
              <a:rPr lang="nl-NL" dirty="0">
                <a:solidFill>
                  <a:schemeClr val="tx1"/>
                </a:solidFill>
              </a:rPr>
              <a:t>1:12-15.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871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 Overcoming Temptations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God's </a:t>
            </a:r>
            <a:r>
              <a:rPr lang="en-US" dirty="0"/>
              <a:t>people can overcome any temptation.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 Corinthians </a:t>
            </a:r>
            <a:r>
              <a:rPr lang="en-US" dirty="0"/>
              <a:t>10:12,13.</a:t>
            </a:r>
          </a:p>
          <a:p>
            <a:r>
              <a:rPr lang="en-US" dirty="0" smtClean="0"/>
              <a:t>What </a:t>
            </a:r>
            <a:r>
              <a:rPr lang="en-US" dirty="0"/>
              <a:t>is the way of escape?</a:t>
            </a:r>
          </a:p>
          <a:p>
            <a:r>
              <a:rPr lang="en-US" dirty="0" smtClean="0"/>
              <a:t>The </a:t>
            </a:r>
            <a:r>
              <a:rPr lang="en-US" dirty="0"/>
              <a:t>way of escape is through preparation.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Psalm </a:t>
            </a:r>
            <a:r>
              <a:rPr lang="en-US" dirty="0"/>
              <a:t>119:11.</a:t>
            </a:r>
          </a:p>
          <a:p>
            <a:r>
              <a:rPr lang="en-US" dirty="0" smtClean="0"/>
              <a:t>Jesus </a:t>
            </a:r>
            <a:r>
              <a:rPr lang="en-US" dirty="0"/>
              <a:t>overcame because He filled His heart with the word. </a:t>
            </a:r>
            <a:r>
              <a:rPr lang="en-US" dirty="0" smtClean="0"/>
              <a:t>Matthew </a:t>
            </a:r>
            <a:r>
              <a:rPr lang="en-US" dirty="0"/>
              <a:t>4:1-11.</a:t>
            </a:r>
          </a:p>
          <a:p>
            <a:r>
              <a:rPr lang="en-US" dirty="0" smtClean="0"/>
              <a:t>By </a:t>
            </a:r>
            <a:r>
              <a:rPr lang="en-US" dirty="0"/>
              <a:t>way of prayer and watchfulness. </a:t>
            </a:r>
            <a:r>
              <a:rPr lang="en-US" dirty="0" smtClean="0"/>
              <a:t>Matthew </a:t>
            </a:r>
            <a:r>
              <a:rPr lang="en-US" dirty="0"/>
              <a:t>26:41.</a:t>
            </a:r>
          </a:p>
          <a:p>
            <a:r>
              <a:rPr lang="en-US" dirty="0" smtClean="0"/>
              <a:t>By </a:t>
            </a:r>
            <a:r>
              <a:rPr lang="en-US" dirty="0"/>
              <a:t>way of strong purpose.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Daniel </a:t>
            </a:r>
            <a:r>
              <a:rPr lang="en-US" dirty="0"/>
              <a:t>1:8; 1 </a:t>
            </a:r>
            <a:r>
              <a:rPr lang="en-US" dirty="0" smtClean="0"/>
              <a:t>Corinthians </a:t>
            </a:r>
            <a:r>
              <a:rPr lang="en-US" dirty="0"/>
              <a:t>9:27.</a:t>
            </a:r>
          </a:p>
          <a:p>
            <a:r>
              <a:rPr lang="en-US" dirty="0" smtClean="0"/>
              <a:t>Man </a:t>
            </a:r>
            <a:r>
              <a:rPr lang="en-US" dirty="0"/>
              <a:t>with his heart set is hard to move.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070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Overcoming Temptations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May be by way of flight. 1 Cor. 10:14; 2 Tim. 2:22.</a:t>
            </a:r>
          </a:p>
          <a:p>
            <a:r>
              <a:rPr lang="en-US" dirty="0" smtClean="0"/>
              <a:t>May be by way of fight. Eph. 6:10-18; 1 Tim. 6:12.</a:t>
            </a:r>
          </a:p>
          <a:p>
            <a:r>
              <a:rPr lang="en-US" dirty="0" smtClean="0"/>
              <a:t>By avoiding bad company. Psa. 1:1,2; 1 Cor. 15:33.</a:t>
            </a:r>
          </a:p>
          <a:p>
            <a:r>
              <a:rPr lang="en-US" dirty="0" smtClean="0"/>
              <a:t>By attending all the assemblies of the church. Heb. 10:25.</a:t>
            </a:r>
          </a:p>
          <a:p>
            <a:r>
              <a:rPr lang="en-US" dirty="0" smtClean="0"/>
              <a:t>Such is needed to strengthen us.</a:t>
            </a:r>
          </a:p>
          <a:p>
            <a:r>
              <a:rPr lang="en-US" dirty="0" smtClean="0"/>
              <a:t>Neglecting worship services is the first step toward apostasy.</a:t>
            </a:r>
          </a:p>
          <a:p>
            <a:r>
              <a:rPr lang="en-US" dirty="0" smtClean="0"/>
              <a:t>It is a long, tempting step from Sunday morning to Sunday morning, leaving off Sunday evenings and Wednesdays.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706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Overcoming Temptations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It is said that : seven days between worship periods make one weak.</a:t>
            </a:r>
          </a:p>
          <a:p>
            <a:r>
              <a:rPr lang="en-US" dirty="0" smtClean="0"/>
              <a:t>Keep busy for the Lord--idleness is the devil's workshop.</a:t>
            </a:r>
          </a:p>
          <a:p>
            <a:r>
              <a:rPr lang="en-US" dirty="0" smtClean="0"/>
              <a:t>With regard to overcoming temptation, finding the way of escape provided by the Lord:</a:t>
            </a:r>
          </a:p>
          <a:p>
            <a:r>
              <a:rPr lang="en-US" dirty="0" smtClean="0"/>
              <a:t>It is all a matter of want to. We must look for the escape that the Lord has provided.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97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0678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 Are </a:t>
            </a:r>
            <a:r>
              <a:rPr lang="en-US" dirty="0"/>
              <a:t>you a victim of temptation? Have you succumbed or yielded to such?</a:t>
            </a:r>
          </a:p>
          <a:p>
            <a:r>
              <a:rPr lang="en-US" dirty="0" smtClean="0"/>
              <a:t>The </a:t>
            </a:r>
            <a:r>
              <a:rPr lang="en-US" dirty="0"/>
              <a:t>Lord has made provision for those who fall.</a:t>
            </a:r>
          </a:p>
          <a:p>
            <a:r>
              <a:rPr lang="en-US" dirty="0" smtClean="0"/>
              <a:t>To </a:t>
            </a:r>
            <a:r>
              <a:rPr lang="en-US" dirty="0"/>
              <a:t>you that have fallen, get up (repent), confess and pray.</a:t>
            </a:r>
          </a:p>
          <a:p>
            <a:r>
              <a:rPr lang="en-US" dirty="0" smtClean="0"/>
              <a:t>To </a:t>
            </a:r>
            <a:r>
              <a:rPr lang="en-US" dirty="0"/>
              <a:t>you that are still in the grasp of Satan and have not become children of God, then you too can overcome temptation by: Hearing God's Word. Believing in God and His Word</a:t>
            </a:r>
            <a:r>
              <a:rPr lang="en-US" dirty="0" smtClean="0"/>
              <a:t>. Repenting </a:t>
            </a:r>
            <a:r>
              <a:rPr lang="en-US" dirty="0"/>
              <a:t>of your sins. Confessing with your mouth what you believe in your heart, that Jesus is the Son of God, and then be baptized by a burial in water for the remission of your </a:t>
            </a:r>
            <a:r>
              <a:rPr lang="en-US" dirty="0" smtClean="0"/>
              <a:t>sins.  Then </a:t>
            </a:r>
            <a:r>
              <a:rPr lang="en-US" dirty="0"/>
              <a:t>live soberly, righteously, and godly the rest of your life and heaven will be your home.</a:t>
            </a:r>
          </a:p>
          <a:p>
            <a:r>
              <a:rPr lang="en-US" dirty="0" smtClean="0"/>
              <a:t>Paul </a:t>
            </a:r>
            <a:r>
              <a:rPr lang="en-US" dirty="0"/>
              <a:t>tells us that as Children of God we can do all things through Christ Who strengthens us. </a:t>
            </a:r>
            <a:r>
              <a:rPr lang="en-US" dirty="0" smtClean="0"/>
              <a:t>Philippians </a:t>
            </a:r>
            <a:r>
              <a:rPr lang="en-US" dirty="0"/>
              <a:t>4:13.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05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067800" cy="5181600"/>
          </a:xfrm>
        </p:spPr>
        <p:txBody>
          <a:bodyPr/>
          <a:lstStyle/>
          <a:p>
            <a:r>
              <a:rPr lang="en-US" dirty="0"/>
              <a:t>Living the life of a Christian is not a bed of ease or life of idleness.</a:t>
            </a:r>
          </a:p>
          <a:p>
            <a:r>
              <a:rPr lang="en-US" dirty="0" smtClean="0"/>
              <a:t>It </a:t>
            </a:r>
            <a:r>
              <a:rPr lang="en-US" dirty="0"/>
              <a:t>requires much toil and labor.</a:t>
            </a:r>
          </a:p>
          <a:p>
            <a:r>
              <a:rPr lang="en-US" dirty="0" smtClean="0"/>
              <a:t>It </a:t>
            </a:r>
            <a:r>
              <a:rPr lang="en-US" dirty="0"/>
              <a:t>will be a constant fight with temptation.</a:t>
            </a:r>
          </a:p>
          <a:p>
            <a:r>
              <a:rPr lang="en-US" dirty="0" smtClean="0"/>
              <a:t>The </a:t>
            </a:r>
            <a:r>
              <a:rPr lang="en-US" dirty="0"/>
              <a:t>Christian's greatest danger is succumbing to temptation.</a:t>
            </a:r>
          </a:p>
          <a:p>
            <a:r>
              <a:rPr lang="en-US" dirty="0" smtClean="0"/>
              <a:t>Remember </a:t>
            </a:r>
            <a:r>
              <a:rPr lang="en-US" dirty="0"/>
              <a:t>the song that we sing: "Yield Not To Temptation, For Yielding Is Sin".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00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TEMPTATION?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5410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It </a:t>
            </a:r>
            <a:r>
              <a:rPr lang="en-US" dirty="0"/>
              <a:t>is the enticing or inducement to yield to the lust of the flesh. </a:t>
            </a:r>
            <a:r>
              <a:rPr lang="en-US" dirty="0" smtClean="0"/>
              <a:t>James </a:t>
            </a:r>
            <a:r>
              <a:rPr lang="en-US" dirty="0"/>
              <a:t>1:14. To put to trial for proof.</a:t>
            </a:r>
          </a:p>
          <a:p>
            <a:r>
              <a:rPr lang="en-US" dirty="0" smtClean="0"/>
              <a:t>After </a:t>
            </a:r>
            <a:r>
              <a:rPr lang="en-US" dirty="0"/>
              <a:t>one becomes a Christian he has the same desires and temptations facing him that he had before.</a:t>
            </a:r>
          </a:p>
          <a:p>
            <a:r>
              <a:rPr lang="en-US" dirty="0" smtClean="0"/>
              <a:t>He </a:t>
            </a:r>
            <a:r>
              <a:rPr lang="en-US" dirty="0"/>
              <a:t>does not receive a "second blessing" as some may claim, to remove the temptation from him.</a:t>
            </a:r>
          </a:p>
          <a:p>
            <a:r>
              <a:rPr lang="en-US" dirty="0" smtClean="0"/>
              <a:t>It </a:t>
            </a:r>
            <a:r>
              <a:rPr lang="en-US" dirty="0"/>
              <a:t>is a trial or testing of one's faith and loyalty to God.</a:t>
            </a:r>
          </a:p>
          <a:p>
            <a:r>
              <a:rPr lang="en-US" dirty="0" smtClean="0"/>
              <a:t>Read James </a:t>
            </a:r>
            <a:r>
              <a:rPr lang="en-US" dirty="0"/>
              <a:t>1:12; Job 1:6-2:10.</a:t>
            </a:r>
          </a:p>
          <a:p>
            <a:r>
              <a:rPr lang="en-US" dirty="0" smtClean="0"/>
              <a:t>Note </a:t>
            </a:r>
            <a:r>
              <a:rPr lang="en-US" dirty="0"/>
              <a:t>the temptations put before Christ.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Matthew </a:t>
            </a:r>
            <a:r>
              <a:rPr lang="en-US" dirty="0"/>
              <a:t>4:1-11.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634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Of Temptations To Do Evil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Never from </a:t>
            </a:r>
            <a:r>
              <a:rPr lang="en-US" dirty="0"/>
              <a:t>God. </a:t>
            </a:r>
            <a:r>
              <a:rPr lang="en-US" dirty="0" smtClean="0"/>
              <a:t>James </a:t>
            </a:r>
            <a:r>
              <a:rPr lang="en-US" dirty="0"/>
              <a:t>1:13.</a:t>
            </a:r>
          </a:p>
          <a:p>
            <a:r>
              <a:rPr lang="en-US" dirty="0" smtClean="0"/>
              <a:t>God </a:t>
            </a:r>
            <a:r>
              <a:rPr lang="en-US" dirty="0"/>
              <a:t>tries or proves His children but does not induce them to do evil. </a:t>
            </a:r>
            <a:r>
              <a:rPr lang="en-US" dirty="0" smtClean="0"/>
              <a:t>Genesis </a:t>
            </a:r>
            <a:r>
              <a:rPr lang="en-US" dirty="0"/>
              <a:t>22:1,2.</a:t>
            </a:r>
          </a:p>
          <a:p>
            <a:r>
              <a:rPr lang="en-US" dirty="0" smtClean="0"/>
              <a:t>God </a:t>
            </a:r>
            <a:r>
              <a:rPr lang="en-US" dirty="0"/>
              <a:t>does permit us to be tempted but not beyond our capability to overcome.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 Corinthians </a:t>
            </a:r>
            <a:r>
              <a:rPr lang="en-US" dirty="0"/>
              <a:t>10:12,13.</a:t>
            </a:r>
          </a:p>
          <a:p>
            <a:r>
              <a:rPr lang="en-US" dirty="0" smtClean="0"/>
              <a:t>Always </a:t>
            </a:r>
            <a:r>
              <a:rPr lang="en-US" dirty="0"/>
              <a:t>From Satan. </a:t>
            </a:r>
            <a:r>
              <a:rPr lang="en-US" dirty="0" smtClean="0"/>
              <a:t>Matthew </a:t>
            </a:r>
            <a:r>
              <a:rPr lang="en-US" dirty="0"/>
              <a:t>4:1; 1 </a:t>
            </a:r>
            <a:r>
              <a:rPr lang="en-US" dirty="0" smtClean="0"/>
              <a:t>Corinthians </a:t>
            </a:r>
            <a:r>
              <a:rPr lang="en-US" dirty="0"/>
              <a:t>7:5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894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Of Temptations To Do Evil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Satan's avenues of sin. 1 John 2:15,16.</a:t>
            </a:r>
          </a:p>
          <a:p>
            <a:r>
              <a:rPr lang="en-US" dirty="0" smtClean="0"/>
              <a:t>Adam and Eve in the Garden of Eden. </a:t>
            </a:r>
          </a:p>
          <a:p>
            <a:r>
              <a:rPr lang="en-US" dirty="0" smtClean="0"/>
              <a:t>Genesis 3.</a:t>
            </a:r>
          </a:p>
          <a:p>
            <a:r>
              <a:rPr lang="en-US" dirty="0" smtClean="0"/>
              <a:t>They were tempted in three ways:</a:t>
            </a:r>
          </a:p>
          <a:p>
            <a:r>
              <a:rPr lang="en-US" dirty="0" smtClean="0"/>
              <a:t>Lust of the flesh--good to eat.</a:t>
            </a:r>
          </a:p>
          <a:p>
            <a:r>
              <a:rPr lang="en-US" dirty="0" smtClean="0"/>
              <a:t>Lust of the eyes--delight to behold.</a:t>
            </a:r>
          </a:p>
          <a:p>
            <a:r>
              <a:rPr lang="en-US" dirty="0" smtClean="0"/>
              <a:t>Pride of life--make one wise.</a:t>
            </a:r>
          </a:p>
        </p:txBody>
      </p:sp>
    </p:spTree>
    <p:extLst>
      <p:ext uri="{BB962C8B-B14F-4D97-AF65-F5344CB8AC3E}">
        <p14:creationId xmlns:p14="http://schemas.microsoft.com/office/powerpoint/2010/main" val="2833491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Of Temptations To Do Evil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4800600"/>
          </a:xfrm>
        </p:spPr>
        <p:txBody>
          <a:bodyPr/>
          <a:lstStyle/>
          <a:p>
            <a:r>
              <a:rPr lang="en-US" dirty="0" smtClean="0"/>
              <a:t>Christ was tempted in the same way.</a:t>
            </a:r>
          </a:p>
          <a:p>
            <a:r>
              <a:rPr lang="en-US" dirty="0" smtClean="0"/>
              <a:t>Lust of the flesh--stones to bread.</a:t>
            </a:r>
          </a:p>
          <a:p>
            <a:r>
              <a:rPr lang="en-US" dirty="0" smtClean="0"/>
              <a:t>Lust of the eyes--kingdoms of the world.</a:t>
            </a:r>
          </a:p>
          <a:p>
            <a:r>
              <a:rPr lang="en-US" dirty="0" smtClean="0"/>
              <a:t>Pride of life--cast thyself down.</a:t>
            </a:r>
          </a:p>
          <a:p>
            <a:r>
              <a:rPr lang="en-US" dirty="0" smtClean="0"/>
              <a:t>One can be tempted from within. </a:t>
            </a:r>
          </a:p>
          <a:p>
            <a:r>
              <a:rPr lang="en-US" dirty="0" smtClean="0"/>
              <a:t>James 1:14; 1 John 2:15,16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480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Temptations Are Sure To 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36" y="1600200"/>
            <a:ext cx="8894064" cy="4898136"/>
          </a:xfrm>
        </p:spPr>
        <p:txBody>
          <a:bodyPr>
            <a:normAutofit/>
          </a:bodyPr>
          <a:lstStyle/>
          <a:p>
            <a:r>
              <a:rPr lang="en-US" dirty="0" smtClean="0"/>
              <a:t>By </a:t>
            </a:r>
            <a:r>
              <a:rPr lang="en-US" dirty="0"/>
              <a:t>no circumstances, environment, or conditions are we exempt.</a:t>
            </a:r>
          </a:p>
          <a:p>
            <a:r>
              <a:rPr lang="en-US" dirty="0" smtClean="0"/>
              <a:t>Not </a:t>
            </a:r>
            <a:r>
              <a:rPr lang="en-US" dirty="0"/>
              <a:t>by character or spiritual power.</a:t>
            </a:r>
          </a:p>
          <a:p>
            <a:r>
              <a:rPr lang="en-US" dirty="0" smtClean="0"/>
              <a:t>Jesus </a:t>
            </a:r>
            <a:r>
              <a:rPr lang="en-US" dirty="0"/>
              <a:t>was tempted right after receiving the </a:t>
            </a:r>
            <a:r>
              <a:rPr lang="en-US" dirty="0" smtClean="0"/>
              <a:t>Spirit</a:t>
            </a:r>
            <a:r>
              <a:rPr lang="en-US" dirty="0"/>
              <a:t>. </a:t>
            </a:r>
            <a:r>
              <a:rPr lang="en-US" dirty="0" smtClean="0"/>
              <a:t>Matthew </a:t>
            </a:r>
            <a:r>
              <a:rPr lang="en-US" dirty="0"/>
              <a:t>3:16; 4:1.</a:t>
            </a:r>
          </a:p>
          <a:p>
            <a:r>
              <a:rPr lang="en-US" dirty="0" smtClean="0"/>
              <a:t>Not </a:t>
            </a:r>
            <a:r>
              <a:rPr lang="en-US" dirty="0"/>
              <a:t>by </a:t>
            </a:r>
            <a:r>
              <a:rPr lang="en-US" dirty="0" err="1"/>
              <a:t>Sonship</a:t>
            </a:r>
            <a:r>
              <a:rPr lang="en-US" dirty="0"/>
              <a:t>. </a:t>
            </a:r>
            <a:r>
              <a:rPr lang="en-US" dirty="0" smtClean="0"/>
              <a:t>Matthew </a:t>
            </a:r>
            <a:r>
              <a:rPr lang="en-US" dirty="0"/>
              <a:t>3:17.</a:t>
            </a:r>
          </a:p>
          <a:p>
            <a:r>
              <a:rPr lang="en-US" dirty="0" smtClean="0"/>
              <a:t>Not </a:t>
            </a:r>
            <a:r>
              <a:rPr lang="en-US" dirty="0"/>
              <a:t>by solitude. Jesus was alone on occasions. </a:t>
            </a:r>
            <a:r>
              <a:rPr lang="en-US" dirty="0" smtClean="0"/>
              <a:t>Matthew </a:t>
            </a:r>
            <a:r>
              <a:rPr lang="en-US" dirty="0"/>
              <a:t>4:2.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344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Temptations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To </a:t>
            </a:r>
            <a:r>
              <a:rPr lang="en-US" dirty="0"/>
              <a:t>be tempted is not to sin, but only when one yields to the temptation to sin.</a:t>
            </a:r>
          </a:p>
          <a:p>
            <a:r>
              <a:rPr lang="en-US" dirty="0" smtClean="0"/>
              <a:t>There </a:t>
            </a:r>
            <a:r>
              <a:rPr lang="en-US" dirty="0"/>
              <a:t>is a song that I have already mentioned that says: "Yield Not To Temptation, For Yielding Is Sin."</a:t>
            </a:r>
          </a:p>
          <a:p>
            <a:r>
              <a:rPr lang="en-US" dirty="0" smtClean="0"/>
              <a:t>To </a:t>
            </a:r>
            <a:r>
              <a:rPr lang="en-US" dirty="0"/>
              <a:t>man who yields it is a curse--but the man who overcomes is blessed. </a:t>
            </a:r>
            <a:r>
              <a:rPr lang="en-US" dirty="0" smtClean="0"/>
              <a:t>James </a:t>
            </a:r>
            <a:r>
              <a:rPr lang="en-US" dirty="0"/>
              <a:t>1:2-15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39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Temptations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4724400"/>
          </a:xfrm>
        </p:spPr>
        <p:txBody>
          <a:bodyPr/>
          <a:lstStyle/>
          <a:p>
            <a:r>
              <a:rPr lang="en-US" dirty="0" smtClean="0"/>
              <a:t>One who yields is made weaker--one who overcomes is made stronger.</a:t>
            </a:r>
          </a:p>
          <a:p>
            <a:r>
              <a:rPr lang="en-US" dirty="0" smtClean="0"/>
              <a:t>It creates in us patience. James 1:2,3.</a:t>
            </a:r>
          </a:p>
          <a:p>
            <a:r>
              <a:rPr lang="en-US" dirty="0" smtClean="0"/>
              <a:t>It will increase our desire to go to heaven where we will be free from all temptations. Philippians 1:21-23.</a:t>
            </a:r>
          </a:p>
          <a:p>
            <a:r>
              <a:rPr lang="en-US" dirty="0" smtClean="0"/>
              <a:t>He shall be crowned. James 1:12.</a:t>
            </a:r>
          </a:p>
        </p:txBody>
      </p:sp>
    </p:spTree>
    <p:extLst>
      <p:ext uri="{BB962C8B-B14F-4D97-AF65-F5344CB8AC3E}">
        <p14:creationId xmlns:p14="http://schemas.microsoft.com/office/powerpoint/2010/main" val="3213203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843</Words>
  <Application>Microsoft Office PowerPoint</Application>
  <PresentationFormat>On-screen Show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 CHRISTIAN AND TEMPTATIONS.</vt:lpstr>
      <vt:lpstr>Introduction</vt:lpstr>
      <vt:lpstr>WHAT IS TEMPTATION?</vt:lpstr>
      <vt:lpstr>Source Of Temptations To Do Evil</vt:lpstr>
      <vt:lpstr>Source Of Temptations To Do Evil</vt:lpstr>
      <vt:lpstr>Source Of Temptations To Do Evil</vt:lpstr>
      <vt:lpstr>Temptations Are Sure To Come</vt:lpstr>
      <vt:lpstr>Benefits Of Temptations</vt:lpstr>
      <vt:lpstr>Benefits Of Temptations</vt:lpstr>
      <vt:lpstr> Overcoming Temptations</vt:lpstr>
      <vt:lpstr>Overcoming Temptations</vt:lpstr>
      <vt:lpstr>Overcoming Temptations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AND TEMPTATIONS.</dc:title>
  <dc:creator>Aarons</dc:creator>
  <cp:lastModifiedBy>Aarons</cp:lastModifiedBy>
  <cp:revision>5</cp:revision>
  <dcterms:created xsi:type="dcterms:W3CDTF">2015-06-06T01:41:01Z</dcterms:created>
  <dcterms:modified xsi:type="dcterms:W3CDTF">2015-06-06T02:10:51Z</dcterms:modified>
</cp:coreProperties>
</file>