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9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DB75E-AB78-47CF-AAA2-14DB18ECD1B8}"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37430610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DB75E-AB78-47CF-AAA2-14DB18ECD1B8}"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220076187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DB75E-AB78-47CF-AAA2-14DB18ECD1B8}"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8641664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DB75E-AB78-47CF-AAA2-14DB18ECD1B8}"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116505107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DB75E-AB78-47CF-AAA2-14DB18ECD1B8}"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84838184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DB75E-AB78-47CF-AAA2-14DB18ECD1B8}"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203625865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DB75E-AB78-47CF-AAA2-14DB18ECD1B8}"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164576477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DB75E-AB78-47CF-AAA2-14DB18ECD1B8}"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238914914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DB75E-AB78-47CF-AAA2-14DB18ECD1B8}"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198158593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DB75E-AB78-47CF-AAA2-14DB18ECD1B8}"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201752320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DB75E-AB78-47CF-AAA2-14DB18ECD1B8}"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925A2-AC0A-431B-9AE1-BF6EBE54CC55}" type="slidenum">
              <a:rPr lang="en-US" smtClean="0"/>
              <a:t>‹#›</a:t>
            </a:fld>
            <a:endParaRPr lang="en-US"/>
          </a:p>
        </p:txBody>
      </p:sp>
    </p:spTree>
    <p:extLst>
      <p:ext uri="{BB962C8B-B14F-4D97-AF65-F5344CB8AC3E}">
        <p14:creationId xmlns:p14="http://schemas.microsoft.com/office/powerpoint/2010/main" val="428965448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DB75E-AB78-47CF-AAA2-14DB18ECD1B8}" type="datetimeFigureOut">
              <a:rPr lang="en-US" smtClean="0"/>
              <a:t>4/11/2016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925A2-AC0A-431B-9AE1-BF6EBE54CC55}" type="slidenum">
              <a:rPr lang="en-US" smtClean="0"/>
              <a:t>‹#›</a:t>
            </a:fld>
            <a:endParaRPr lang="en-US"/>
          </a:p>
        </p:txBody>
      </p:sp>
    </p:spTree>
    <p:extLst>
      <p:ext uri="{BB962C8B-B14F-4D97-AF65-F5344CB8AC3E}">
        <p14:creationId xmlns:p14="http://schemas.microsoft.com/office/powerpoint/2010/main" val="3069581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1"/>
            <a:ext cx="9144000" cy="2609850"/>
          </a:xfrm>
        </p:spPr>
        <p:txBody>
          <a:bodyPr>
            <a:normAutofit/>
          </a:bodyPr>
          <a:lstStyle/>
          <a:p>
            <a:r>
              <a:rPr lang="en-US" sz="7200" dirty="0" smtClean="0">
                <a:latin typeface="Algerian" panose="04020705040A02060702" pitchFamily="82" charset="0"/>
              </a:rPr>
              <a:t>Those That Win Souls</a:t>
            </a:r>
            <a:endParaRPr lang="en-US" sz="7200" dirty="0">
              <a:latin typeface="Algerian" panose="04020705040A02060702" pitchFamily="82" charset="0"/>
            </a:endParaRPr>
          </a:p>
        </p:txBody>
      </p:sp>
      <p:sp>
        <p:nvSpPr>
          <p:cNvPr id="3" name="Subtitle 2"/>
          <p:cNvSpPr>
            <a:spLocks noGrp="1"/>
          </p:cNvSpPr>
          <p:nvPr>
            <p:ph type="subTitle" idx="1"/>
          </p:nvPr>
        </p:nvSpPr>
        <p:spPr>
          <a:xfrm>
            <a:off x="152400" y="3886200"/>
            <a:ext cx="8915400" cy="2590800"/>
          </a:xfrm>
        </p:spPr>
        <p:txBody>
          <a:bodyPr/>
          <a:lstStyle/>
          <a:p>
            <a:r>
              <a:rPr lang="en-US" dirty="0" smtClean="0">
                <a:solidFill>
                  <a:schemeClr val="tx1"/>
                </a:solidFill>
              </a:rPr>
              <a:t>Proverbs 11:30  </a:t>
            </a:r>
            <a:r>
              <a:rPr lang="en-US" b="1" dirty="0" smtClean="0">
                <a:solidFill>
                  <a:schemeClr val="tx1"/>
                </a:solidFill>
              </a:rPr>
              <a:t>“ … And he who is wise wins souls”</a:t>
            </a:r>
          </a:p>
          <a:p>
            <a:r>
              <a:rPr lang="en-US" dirty="0" smtClean="0">
                <a:solidFill>
                  <a:schemeClr val="tx1"/>
                </a:solidFill>
              </a:rPr>
              <a:t>God loves the lost and has made plans to save them through the gospel. </a:t>
            </a:r>
          </a:p>
          <a:p>
            <a:endParaRPr lang="en-US" dirty="0">
              <a:solidFill>
                <a:schemeClr val="tx1"/>
              </a:solidFill>
            </a:endParaRPr>
          </a:p>
        </p:txBody>
      </p:sp>
    </p:spTree>
    <p:extLst>
      <p:ext uri="{BB962C8B-B14F-4D97-AF65-F5344CB8AC3E}">
        <p14:creationId xmlns:p14="http://schemas.microsoft.com/office/powerpoint/2010/main" val="1502867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i="1" dirty="0" smtClean="0"/>
              <a:t>Those that win souls must never give up</a:t>
            </a:r>
            <a:r>
              <a:rPr lang="en-US" dirty="0" smtClean="0"/>
              <a:t>.</a:t>
            </a:r>
            <a:endParaRPr lang="en-US" dirty="0"/>
          </a:p>
        </p:txBody>
      </p:sp>
      <p:sp>
        <p:nvSpPr>
          <p:cNvPr id="3" name="Content Placeholder 2"/>
          <p:cNvSpPr>
            <a:spLocks noGrp="1"/>
          </p:cNvSpPr>
          <p:nvPr>
            <p:ph idx="1"/>
          </p:nvPr>
        </p:nvSpPr>
        <p:spPr>
          <a:xfrm>
            <a:off x="76200" y="1371600"/>
            <a:ext cx="9067800" cy="5334000"/>
          </a:xfrm>
        </p:spPr>
        <p:txBody>
          <a:bodyPr>
            <a:normAutofit fontScale="85000" lnSpcReduction="10000"/>
          </a:bodyPr>
          <a:lstStyle/>
          <a:p>
            <a:r>
              <a:rPr lang="en-US" dirty="0" smtClean="0"/>
              <a:t>Patience </a:t>
            </a:r>
            <a:r>
              <a:rPr lang="en-US" dirty="0"/>
              <a:t>must be added to our faith and patience is sorely needed if we are to win souls. </a:t>
            </a:r>
            <a:endParaRPr lang="en-US" dirty="0" smtClean="0"/>
          </a:p>
          <a:p>
            <a:r>
              <a:rPr lang="en-US" b="1" dirty="0" smtClean="0"/>
              <a:t>"</a:t>
            </a:r>
            <a:r>
              <a:rPr lang="en-US" b="1" dirty="0"/>
              <a:t>But also for this very reason, giving all diligence, add to your faith virtue, to virtue knowledge, to knowledge self-control, to self-control perseverance, to perseverance god­liness, to godliness brotherly kindness, and to brotherly kindness love." </a:t>
            </a:r>
            <a:r>
              <a:rPr lang="en-US" dirty="0"/>
              <a:t>(2 Peter 1:5-7.) </a:t>
            </a:r>
            <a:endParaRPr lang="en-US" dirty="0" smtClean="0"/>
          </a:p>
          <a:p>
            <a:r>
              <a:rPr lang="en-US" dirty="0" smtClean="0"/>
              <a:t>On </a:t>
            </a:r>
            <a:r>
              <a:rPr lang="en-US" dirty="0"/>
              <a:t>the day of Pentecost one sermon converted 3,000</a:t>
            </a:r>
            <a:r>
              <a:rPr lang="en-US" dirty="0" smtClean="0"/>
              <a:t>.</a:t>
            </a:r>
          </a:p>
          <a:p>
            <a:r>
              <a:rPr lang="en-US" dirty="0" smtClean="0"/>
              <a:t>Today </a:t>
            </a:r>
            <a:r>
              <a:rPr lang="en-US" dirty="0"/>
              <a:t>we may feel that it takes 3,000 sermons to convert one. </a:t>
            </a:r>
            <a:endParaRPr lang="en-US" dirty="0" smtClean="0"/>
          </a:p>
          <a:p>
            <a:r>
              <a:rPr lang="en-US" dirty="0" smtClean="0"/>
              <a:t>It </a:t>
            </a:r>
            <a:r>
              <a:rPr lang="en-US" dirty="0"/>
              <a:t>takes patience. </a:t>
            </a:r>
            <a:endParaRPr lang="en-US" dirty="0" smtClean="0"/>
          </a:p>
          <a:p>
            <a:r>
              <a:rPr lang="en-US" dirty="0" smtClean="0"/>
              <a:t>If </a:t>
            </a:r>
            <a:r>
              <a:rPr lang="en-US" dirty="0"/>
              <a:t>you are to win souls you must stick to it with love and </a:t>
            </a:r>
            <a:r>
              <a:rPr lang="en-US" dirty="0" smtClean="0"/>
              <a:t>patience</a:t>
            </a:r>
            <a:r>
              <a:rPr lang="en-US" dirty="0"/>
              <a:t>.</a:t>
            </a:r>
          </a:p>
        </p:txBody>
      </p:sp>
    </p:spTree>
    <p:extLst>
      <p:ext uri="{BB962C8B-B14F-4D97-AF65-F5344CB8AC3E}">
        <p14:creationId xmlns:p14="http://schemas.microsoft.com/office/powerpoint/2010/main" val="5735720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i="1" dirty="0" smtClean="0"/>
              <a:t>Those that win souls must be praying people.</a:t>
            </a:r>
            <a:endParaRPr lang="en-US" dirty="0"/>
          </a:p>
        </p:txBody>
      </p:sp>
      <p:sp>
        <p:nvSpPr>
          <p:cNvPr id="3" name="Content Placeholder 2"/>
          <p:cNvSpPr>
            <a:spLocks noGrp="1"/>
          </p:cNvSpPr>
          <p:nvPr>
            <p:ph idx="1"/>
          </p:nvPr>
        </p:nvSpPr>
        <p:spPr>
          <a:xfrm>
            <a:off x="76200" y="1600200"/>
            <a:ext cx="9067800" cy="5105400"/>
          </a:xfrm>
        </p:spPr>
        <p:txBody>
          <a:bodyPr>
            <a:normAutofit fontScale="92500"/>
          </a:bodyPr>
          <a:lstStyle/>
          <a:p>
            <a:r>
              <a:rPr lang="en-US" dirty="0" smtClean="0"/>
              <a:t>The </a:t>
            </a:r>
            <a:r>
              <a:rPr lang="en-US" dirty="0"/>
              <a:t>words </a:t>
            </a:r>
            <a:r>
              <a:rPr lang="en-US" b="1" dirty="0"/>
              <a:t>"pray without ceasing" </a:t>
            </a:r>
            <a:r>
              <a:rPr lang="en-US" dirty="0"/>
              <a:t>certainly apply when it comes to soul winning. (1 Thessalonians 5:17</a:t>
            </a:r>
            <a:r>
              <a:rPr lang="en-US" dirty="0" smtClean="0"/>
              <a:t>.)</a:t>
            </a:r>
          </a:p>
          <a:p>
            <a:r>
              <a:rPr lang="en-US" b="1" dirty="0" smtClean="0"/>
              <a:t>“And I pray, that your love may abound still more and more in real knowledge and all discernment, so that you may approve the things that are excellent, in order to be sincere and blameless until the day of Christ”. </a:t>
            </a:r>
            <a:r>
              <a:rPr lang="en-US" dirty="0" smtClean="0"/>
              <a:t>Philippians 1:9-10 </a:t>
            </a:r>
          </a:p>
          <a:p>
            <a:r>
              <a:rPr lang="en-US" dirty="0" smtClean="0"/>
              <a:t>Those </a:t>
            </a:r>
            <a:r>
              <a:rPr lang="en-US" dirty="0"/>
              <a:t>who would win souls quickly learn that, </a:t>
            </a:r>
            <a:r>
              <a:rPr lang="en-US" b="1" dirty="0" smtClean="0"/>
              <a:t>“…men </a:t>
            </a:r>
            <a:r>
              <a:rPr lang="en-US" b="1" dirty="0"/>
              <a:t>ought to pray and not lose heart."</a:t>
            </a:r>
            <a:r>
              <a:rPr lang="en-US" dirty="0"/>
              <a:t> (Luke 18:1.) </a:t>
            </a:r>
            <a:endParaRPr lang="en-US" dirty="0" smtClean="0"/>
          </a:p>
          <a:p>
            <a:r>
              <a:rPr lang="en-US" dirty="0" smtClean="0"/>
              <a:t>There </a:t>
            </a:r>
            <a:r>
              <a:rPr lang="en-US" dirty="0"/>
              <a:t>is power in prayer.</a:t>
            </a:r>
          </a:p>
        </p:txBody>
      </p:sp>
    </p:spTree>
    <p:extLst>
      <p:ext uri="{BB962C8B-B14F-4D97-AF65-F5344CB8AC3E}">
        <p14:creationId xmlns:p14="http://schemas.microsoft.com/office/powerpoint/2010/main" val="2666186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890954"/>
          </a:xfrm>
        </p:spPr>
        <p:txBody>
          <a:bodyPr/>
          <a:lstStyle/>
          <a:p>
            <a:r>
              <a:rPr lang="en-US" b="1" dirty="0" smtClean="0"/>
              <a:t>Conclusion</a:t>
            </a:r>
            <a:endParaRPr lang="en-US" b="1" dirty="0"/>
          </a:p>
        </p:txBody>
      </p:sp>
      <p:sp>
        <p:nvSpPr>
          <p:cNvPr id="3" name="Content Placeholder 2"/>
          <p:cNvSpPr>
            <a:spLocks noGrp="1"/>
          </p:cNvSpPr>
          <p:nvPr>
            <p:ph idx="1"/>
          </p:nvPr>
        </p:nvSpPr>
        <p:spPr>
          <a:xfrm>
            <a:off x="0" y="1066800"/>
            <a:ext cx="9144000" cy="5638800"/>
          </a:xfrm>
        </p:spPr>
        <p:txBody>
          <a:bodyPr/>
          <a:lstStyle/>
          <a:p>
            <a:r>
              <a:rPr lang="en-US" dirty="0" smtClean="0"/>
              <a:t>If </a:t>
            </a:r>
            <a:r>
              <a:rPr lang="en-US" dirty="0"/>
              <a:t>you want to win </a:t>
            </a:r>
            <a:r>
              <a:rPr lang="en-US" dirty="0" smtClean="0"/>
              <a:t>souls, you yourself must </a:t>
            </a:r>
            <a:r>
              <a:rPr lang="en-US" dirty="0"/>
              <a:t>have a strong desire </a:t>
            </a:r>
            <a:r>
              <a:rPr lang="en-US" dirty="0" smtClean="0"/>
              <a:t>right now </a:t>
            </a:r>
            <a:r>
              <a:rPr lang="en-US" dirty="0"/>
              <a:t>to </a:t>
            </a:r>
            <a:r>
              <a:rPr lang="en-US" dirty="0" smtClean="0"/>
              <a:t>go to heaven</a:t>
            </a:r>
            <a:r>
              <a:rPr lang="en-US" dirty="0"/>
              <a:t>. </a:t>
            </a:r>
            <a:endParaRPr lang="en-US" dirty="0" smtClean="0"/>
          </a:p>
          <a:p>
            <a:r>
              <a:rPr lang="en-US" dirty="0" smtClean="0"/>
              <a:t>Allow </a:t>
            </a:r>
            <a:r>
              <a:rPr lang="en-US" dirty="0"/>
              <a:t>the joy of Jesus to fill your soul. </a:t>
            </a:r>
            <a:endParaRPr lang="en-US" dirty="0" smtClean="0"/>
          </a:p>
          <a:p>
            <a:r>
              <a:rPr lang="en-US" dirty="0" smtClean="0"/>
              <a:t>You </a:t>
            </a:r>
            <a:r>
              <a:rPr lang="en-US" dirty="0"/>
              <a:t>must travel the way of the cross if you are to become a soul winner and that is the difficult part. </a:t>
            </a:r>
            <a:endParaRPr lang="en-US" dirty="0" smtClean="0"/>
          </a:p>
          <a:p>
            <a:r>
              <a:rPr lang="en-US" dirty="0" smtClean="0"/>
              <a:t>Let’s </a:t>
            </a:r>
            <a:r>
              <a:rPr lang="en-US" dirty="0"/>
              <a:t>take somebody to heaven with us. </a:t>
            </a:r>
          </a:p>
        </p:txBody>
      </p:sp>
    </p:spTree>
    <p:extLst>
      <p:ext uri="{BB962C8B-B14F-4D97-AF65-F5344CB8AC3E}">
        <p14:creationId xmlns:p14="http://schemas.microsoft.com/office/powerpoint/2010/main" val="1408403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803031"/>
          </a:xfrm>
        </p:spPr>
        <p:txBody>
          <a:bodyPr/>
          <a:lstStyle/>
          <a:p>
            <a:r>
              <a:rPr lang="en-US" b="1" dirty="0" smtClean="0"/>
              <a:t>Introduction</a:t>
            </a:r>
            <a:endParaRPr lang="en-US" b="1" dirty="0"/>
          </a:p>
        </p:txBody>
      </p:sp>
      <p:sp>
        <p:nvSpPr>
          <p:cNvPr id="3" name="Content Placeholder 2"/>
          <p:cNvSpPr>
            <a:spLocks noGrp="1"/>
          </p:cNvSpPr>
          <p:nvPr>
            <p:ph idx="1"/>
          </p:nvPr>
        </p:nvSpPr>
        <p:spPr>
          <a:xfrm>
            <a:off x="0" y="762000"/>
            <a:ext cx="9144000" cy="5943600"/>
          </a:xfrm>
        </p:spPr>
        <p:txBody>
          <a:bodyPr>
            <a:normAutofit/>
          </a:bodyPr>
          <a:lstStyle/>
          <a:p>
            <a:r>
              <a:rPr lang="en-US" dirty="0" smtClean="0"/>
              <a:t>Do </a:t>
            </a:r>
            <a:r>
              <a:rPr lang="en-US" dirty="0"/>
              <a:t>we really believe </a:t>
            </a:r>
            <a:r>
              <a:rPr lang="en-US" dirty="0" smtClean="0"/>
              <a:t>“Judgment Day” </a:t>
            </a:r>
            <a:r>
              <a:rPr lang="en-US" dirty="0"/>
              <a:t>is going to come for every person, including those we know and love? </a:t>
            </a:r>
            <a:endParaRPr lang="en-US" dirty="0" smtClean="0"/>
          </a:p>
          <a:p>
            <a:r>
              <a:rPr lang="en-US" dirty="0" smtClean="0"/>
              <a:t>If </a:t>
            </a:r>
            <a:r>
              <a:rPr lang="en-US" dirty="0"/>
              <a:t>we do believe in the reality of Heaven and Hell we ought to get down on our knees and ask God to forgive our failures in the realm of evangelism. </a:t>
            </a:r>
            <a:endParaRPr lang="en-US" dirty="0" smtClean="0"/>
          </a:p>
          <a:p>
            <a:r>
              <a:rPr lang="en-US" dirty="0" smtClean="0"/>
              <a:t>We </a:t>
            </a:r>
            <a:r>
              <a:rPr lang="en-US" dirty="0"/>
              <a:t>should pray for God to give us the strength and courage to do what we ought to do. </a:t>
            </a:r>
            <a:endParaRPr lang="en-US" dirty="0" smtClean="0"/>
          </a:p>
          <a:p>
            <a:r>
              <a:rPr lang="en-US" dirty="0" smtClean="0"/>
              <a:t>Then </a:t>
            </a:r>
            <a:r>
              <a:rPr lang="en-US" dirty="0"/>
              <a:t>we should get up off our knees and share the gospel of Christ with as many as we can and do it as quickly as we can.</a:t>
            </a:r>
          </a:p>
          <a:p>
            <a:endParaRPr lang="en-US" dirty="0"/>
          </a:p>
        </p:txBody>
      </p:sp>
    </p:spTree>
    <p:extLst>
      <p:ext uri="{BB962C8B-B14F-4D97-AF65-F5344CB8AC3E}">
        <p14:creationId xmlns:p14="http://schemas.microsoft.com/office/powerpoint/2010/main" val="3954971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normAutofit fontScale="90000"/>
          </a:bodyPr>
          <a:lstStyle/>
          <a:p>
            <a:r>
              <a:rPr lang="en-US" b="1" i="1" dirty="0" smtClean="0"/>
              <a:t>Those that win souls must make personal preparation.</a:t>
            </a: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r>
              <a:rPr lang="en-US" dirty="0" smtClean="0"/>
              <a:t>We </a:t>
            </a:r>
            <a:r>
              <a:rPr lang="en-US" dirty="0"/>
              <a:t>can offer many excuses but Jesus said, </a:t>
            </a:r>
            <a:r>
              <a:rPr lang="en-US" b="1" dirty="0"/>
              <a:t>"If you love Me, keep My commandments."</a:t>
            </a:r>
            <a:r>
              <a:rPr lang="en-US" dirty="0"/>
              <a:t> (John 14:15</a:t>
            </a:r>
            <a:r>
              <a:rPr lang="en-US" dirty="0" smtClean="0"/>
              <a:t>.)</a:t>
            </a:r>
          </a:p>
          <a:p>
            <a:r>
              <a:rPr lang="en-US" dirty="0" smtClean="0"/>
              <a:t>No </a:t>
            </a:r>
            <a:r>
              <a:rPr lang="en-US" dirty="0"/>
              <a:t>one can be an effective soul winner until they are right with God. </a:t>
            </a:r>
            <a:endParaRPr lang="en-US" dirty="0" smtClean="0"/>
          </a:p>
          <a:p>
            <a:r>
              <a:rPr lang="en-US" dirty="0" smtClean="0"/>
              <a:t>Our </a:t>
            </a:r>
            <a:r>
              <a:rPr lang="en-US" dirty="0"/>
              <a:t>personal preparation reflects in our daily living. </a:t>
            </a:r>
            <a:endParaRPr lang="en-US" dirty="0" smtClean="0"/>
          </a:p>
          <a:p>
            <a:r>
              <a:rPr lang="en-US" b="1" dirty="0" smtClean="0"/>
              <a:t>"</a:t>
            </a:r>
            <a:r>
              <a:rPr lang="en-US" b="1" dirty="0"/>
              <a:t>But the fruit of the Spirit is love, joy, peace, longsuffering, kindness, goodness, faithfulness, gentleness, self-control. Against such there is no law." </a:t>
            </a:r>
            <a:r>
              <a:rPr lang="en-US" dirty="0"/>
              <a:t>(Galatians 5:22-23.) </a:t>
            </a:r>
            <a:endParaRPr lang="en-US" dirty="0" smtClean="0"/>
          </a:p>
          <a:p>
            <a:r>
              <a:rPr lang="en-US" dirty="0" smtClean="0"/>
              <a:t>Be </a:t>
            </a:r>
            <a:r>
              <a:rPr lang="en-US" dirty="0"/>
              <a:t>careful how you live, for you may be the only Bible some people ever read.</a:t>
            </a:r>
          </a:p>
        </p:txBody>
      </p:sp>
    </p:spTree>
    <p:extLst>
      <p:ext uri="{BB962C8B-B14F-4D97-AF65-F5344CB8AC3E}">
        <p14:creationId xmlns:p14="http://schemas.microsoft.com/office/powerpoint/2010/main" val="8483271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i="1" dirty="0" smtClean="0"/>
              <a:t>Those that win souls must have the proper attitude.</a:t>
            </a:r>
            <a:endParaRPr lang="en-US" dirty="0"/>
          </a:p>
        </p:txBody>
      </p:sp>
      <p:sp>
        <p:nvSpPr>
          <p:cNvPr id="3" name="Content Placeholder 2"/>
          <p:cNvSpPr>
            <a:spLocks noGrp="1"/>
          </p:cNvSpPr>
          <p:nvPr>
            <p:ph idx="1"/>
          </p:nvPr>
        </p:nvSpPr>
        <p:spPr>
          <a:xfrm>
            <a:off x="0" y="1219200"/>
            <a:ext cx="9144000" cy="5638800"/>
          </a:xfrm>
        </p:spPr>
        <p:txBody>
          <a:bodyPr>
            <a:normAutofit fontScale="85000" lnSpcReduction="10000"/>
          </a:bodyPr>
          <a:lstStyle/>
          <a:p>
            <a:r>
              <a:rPr lang="en-US" dirty="0" smtClean="0"/>
              <a:t>Many </a:t>
            </a:r>
            <a:r>
              <a:rPr lang="en-US" dirty="0"/>
              <a:t>of our spiritual failures can be traced to our attitudes. </a:t>
            </a:r>
            <a:endParaRPr lang="en-US" dirty="0" smtClean="0"/>
          </a:p>
          <a:p>
            <a:r>
              <a:rPr lang="en-US" dirty="0" smtClean="0"/>
              <a:t>Philip </a:t>
            </a:r>
            <a:r>
              <a:rPr lang="en-US" dirty="0"/>
              <a:t>“ran” to the man from Ethiopia with the </a:t>
            </a:r>
            <a:r>
              <a:rPr lang="en-US" dirty="0" smtClean="0"/>
              <a:t>gospel </a:t>
            </a:r>
            <a:r>
              <a:rPr lang="en-US" dirty="0"/>
              <a:t>(Acts </a:t>
            </a:r>
            <a:r>
              <a:rPr lang="en-US" dirty="0" smtClean="0"/>
              <a:t>8:30). </a:t>
            </a:r>
          </a:p>
          <a:p>
            <a:r>
              <a:rPr lang="en-US" dirty="0" smtClean="0"/>
              <a:t>The </a:t>
            </a:r>
            <a:r>
              <a:rPr lang="en-US" dirty="0"/>
              <a:t>proper attitude is one of self-denial. </a:t>
            </a:r>
            <a:endParaRPr lang="en-US" dirty="0" smtClean="0"/>
          </a:p>
          <a:p>
            <a:r>
              <a:rPr lang="en-US" b="1" dirty="0" smtClean="0"/>
              <a:t>"</a:t>
            </a:r>
            <a:r>
              <a:rPr lang="en-US" b="1" dirty="0"/>
              <a:t>Then Jesus said to His disciples, If anyone desires to come after Me, let him deny himself, and take up his cross, and follow Me." </a:t>
            </a:r>
            <a:r>
              <a:rPr lang="en-US" dirty="0"/>
              <a:t>(Matthew 16:24.) </a:t>
            </a:r>
            <a:endParaRPr lang="en-US" dirty="0" smtClean="0"/>
          </a:p>
          <a:p>
            <a:r>
              <a:rPr lang="en-US" dirty="0" smtClean="0"/>
              <a:t>The </a:t>
            </a:r>
            <a:r>
              <a:rPr lang="en-US" dirty="0"/>
              <a:t>proper attitude is also one of dependence on God. </a:t>
            </a:r>
            <a:endParaRPr lang="en-US" dirty="0" smtClean="0"/>
          </a:p>
          <a:p>
            <a:r>
              <a:rPr lang="en-US" b="1" dirty="0" smtClean="0"/>
              <a:t>"</a:t>
            </a:r>
            <a:r>
              <a:rPr lang="en-US" b="1" dirty="0"/>
              <a:t>I have been crucified with Christ; it is no longer I who live, but Christ lives in me; and the life which I now live in the flesh I live by faith in the Son of God, who loved me and gave Himself for me." </a:t>
            </a:r>
            <a:r>
              <a:rPr lang="en-US" dirty="0"/>
              <a:t>(Galatians 2:20.) </a:t>
            </a:r>
            <a:endParaRPr lang="en-US" dirty="0" smtClean="0"/>
          </a:p>
          <a:p>
            <a:r>
              <a:rPr lang="en-US" dirty="0" smtClean="0"/>
              <a:t>Do </a:t>
            </a:r>
            <a:r>
              <a:rPr lang="en-US" dirty="0"/>
              <a:t>you have the attitude of a soul win­ner?</a:t>
            </a:r>
          </a:p>
        </p:txBody>
      </p:sp>
    </p:spTree>
    <p:extLst>
      <p:ext uri="{BB962C8B-B14F-4D97-AF65-F5344CB8AC3E}">
        <p14:creationId xmlns:p14="http://schemas.microsoft.com/office/powerpoint/2010/main" val="1882160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i="1" dirty="0" smtClean="0"/>
              <a:t>Those that win souls must have a love for the lost.</a:t>
            </a:r>
            <a:endParaRPr lang="en-US" dirty="0"/>
          </a:p>
        </p:txBody>
      </p:sp>
      <p:sp>
        <p:nvSpPr>
          <p:cNvPr id="3" name="Content Placeholder 2"/>
          <p:cNvSpPr>
            <a:spLocks noGrp="1"/>
          </p:cNvSpPr>
          <p:nvPr>
            <p:ph idx="1"/>
          </p:nvPr>
        </p:nvSpPr>
        <p:spPr>
          <a:xfrm>
            <a:off x="0" y="1295400"/>
            <a:ext cx="9144000" cy="5410200"/>
          </a:xfrm>
        </p:spPr>
        <p:txBody>
          <a:bodyPr>
            <a:normAutofit/>
          </a:bodyPr>
          <a:lstStyle/>
          <a:p>
            <a:r>
              <a:rPr lang="en-US" dirty="0" smtClean="0"/>
              <a:t>God </a:t>
            </a:r>
            <a:r>
              <a:rPr lang="en-US" dirty="0"/>
              <a:t>loved lost humanity. </a:t>
            </a:r>
            <a:endParaRPr lang="en-US" dirty="0" smtClean="0"/>
          </a:p>
          <a:p>
            <a:r>
              <a:rPr lang="en-US" dirty="0" smtClean="0"/>
              <a:t>The </a:t>
            </a:r>
            <a:r>
              <a:rPr lang="en-US" dirty="0"/>
              <a:t>Bible says, </a:t>
            </a:r>
            <a:r>
              <a:rPr lang="en-US" b="1" dirty="0"/>
              <a:t>"God so loved the world that He gave His only begotten Son, that whoever believes in Him should not perish but have everlasting life." </a:t>
            </a:r>
            <a:r>
              <a:rPr lang="en-US" dirty="0"/>
              <a:t>(John 3:16.) </a:t>
            </a:r>
            <a:endParaRPr lang="en-US" dirty="0" smtClean="0"/>
          </a:p>
          <a:p>
            <a:r>
              <a:rPr lang="en-US" dirty="0" smtClean="0"/>
              <a:t>The </a:t>
            </a:r>
            <a:r>
              <a:rPr lang="en-US" dirty="0"/>
              <a:t>lost person is somebody's father or mother, son or daughter, brother or sister. </a:t>
            </a:r>
            <a:endParaRPr lang="en-US" dirty="0" smtClean="0"/>
          </a:p>
          <a:p>
            <a:r>
              <a:rPr lang="en-US" dirty="0" smtClean="0"/>
              <a:t>Let </a:t>
            </a:r>
            <a:r>
              <a:rPr lang="en-US" dirty="0"/>
              <a:t>us have the same kind of love the father had for his prodigal son. (Luke 15:11-32.) </a:t>
            </a:r>
            <a:endParaRPr lang="en-US" dirty="0" smtClean="0"/>
          </a:p>
          <a:p>
            <a:r>
              <a:rPr lang="en-US" dirty="0" smtClean="0"/>
              <a:t>Do </a:t>
            </a:r>
            <a:r>
              <a:rPr lang="en-US" dirty="0"/>
              <a:t>you have a genuine love of the lost?</a:t>
            </a:r>
          </a:p>
        </p:txBody>
      </p:sp>
    </p:spTree>
    <p:extLst>
      <p:ext uri="{BB962C8B-B14F-4D97-AF65-F5344CB8AC3E}">
        <p14:creationId xmlns:p14="http://schemas.microsoft.com/office/powerpoint/2010/main" val="980450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i="1" dirty="0" smtClean="0"/>
              <a:t>Those that win souls must have joy in their lives.</a:t>
            </a:r>
            <a:endParaRPr lang="en-US" dirty="0"/>
          </a:p>
        </p:txBody>
      </p:sp>
      <p:sp>
        <p:nvSpPr>
          <p:cNvPr id="3" name="Content Placeholder 2"/>
          <p:cNvSpPr>
            <a:spLocks noGrp="1"/>
          </p:cNvSpPr>
          <p:nvPr>
            <p:ph idx="1"/>
          </p:nvPr>
        </p:nvSpPr>
        <p:spPr>
          <a:xfrm>
            <a:off x="0" y="1371600"/>
            <a:ext cx="9144000" cy="5334000"/>
          </a:xfrm>
        </p:spPr>
        <p:txBody>
          <a:bodyPr>
            <a:normAutofit fontScale="92500" lnSpcReduction="20000"/>
          </a:bodyPr>
          <a:lstStyle/>
          <a:p>
            <a:r>
              <a:rPr lang="en-US" dirty="0" smtClean="0"/>
              <a:t>Christians </a:t>
            </a:r>
            <a:r>
              <a:rPr lang="en-US" dirty="0"/>
              <a:t>must learn to rejoice. </a:t>
            </a:r>
            <a:endParaRPr lang="en-US" dirty="0" smtClean="0"/>
          </a:p>
          <a:p>
            <a:r>
              <a:rPr lang="en-US" b="1" dirty="0" smtClean="0"/>
              <a:t>"</a:t>
            </a:r>
            <a:r>
              <a:rPr lang="en-US" b="1" dirty="0"/>
              <a:t>Rejoice in the Lord always. Again I will say, rejoice!" </a:t>
            </a:r>
            <a:r>
              <a:rPr lang="en-US" dirty="0"/>
              <a:t>(Philippians 4:4.) </a:t>
            </a:r>
            <a:endParaRPr lang="en-US" dirty="0" smtClean="0"/>
          </a:p>
          <a:p>
            <a:r>
              <a:rPr lang="en-US" dirty="0" smtClean="0"/>
              <a:t>The </a:t>
            </a:r>
            <a:r>
              <a:rPr lang="en-US" dirty="0"/>
              <a:t>privilege of being used by God as a soul winner should cause much rejoicing in our lives. </a:t>
            </a:r>
            <a:endParaRPr lang="en-US" dirty="0" smtClean="0"/>
          </a:p>
          <a:p>
            <a:r>
              <a:rPr lang="en-US" b="1" dirty="0" smtClean="0"/>
              <a:t>"</a:t>
            </a:r>
            <a:r>
              <a:rPr lang="en-US" b="1" dirty="0"/>
              <a:t>Yes, and if I am being poured out as a drink offering on the sacrifice and service of your faith, I am glad and rejoice with you all." </a:t>
            </a:r>
            <a:r>
              <a:rPr lang="en-US" dirty="0"/>
              <a:t>(Philippians 2:17</a:t>
            </a:r>
            <a:r>
              <a:rPr lang="en-US" dirty="0" smtClean="0"/>
              <a:t>.)</a:t>
            </a:r>
          </a:p>
          <a:p>
            <a:r>
              <a:rPr lang="en-US" dirty="0" smtClean="0"/>
              <a:t>Our </a:t>
            </a:r>
            <a:r>
              <a:rPr lang="en-US" dirty="0"/>
              <a:t>joy must show as we live day by day with others. </a:t>
            </a:r>
            <a:endParaRPr lang="en-US" dirty="0" smtClean="0"/>
          </a:p>
          <a:p>
            <a:r>
              <a:rPr lang="en-US" dirty="0" smtClean="0"/>
              <a:t>It </a:t>
            </a:r>
            <a:r>
              <a:rPr lang="en-US" dirty="0"/>
              <a:t>is not enough to "out preach" others. </a:t>
            </a:r>
            <a:endParaRPr lang="en-US" dirty="0" smtClean="0"/>
          </a:p>
          <a:p>
            <a:r>
              <a:rPr lang="en-US" dirty="0" smtClean="0"/>
              <a:t>We </a:t>
            </a:r>
            <a:r>
              <a:rPr lang="en-US" dirty="0"/>
              <a:t>must "out live" others. </a:t>
            </a:r>
            <a:endParaRPr lang="en-US" dirty="0" smtClean="0"/>
          </a:p>
          <a:p>
            <a:r>
              <a:rPr lang="en-US" dirty="0" smtClean="0"/>
              <a:t>Let </a:t>
            </a:r>
            <a:r>
              <a:rPr lang="en-US" dirty="0"/>
              <a:t>your joy show!</a:t>
            </a:r>
          </a:p>
        </p:txBody>
      </p:sp>
    </p:spTree>
    <p:extLst>
      <p:ext uri="{BB962C8B-B14F-4D97-AF65-F5344CB8AC3E}">
        <p14:creationId xmlns:p14="http://schemas.microsoft.com/office/powerpoint/2010/main" val="1114823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i="1" dirty="0" smtClean="0"/>
              <a:t>Those that win souls must recognize the value of one soul.</a:t>
            </a:r>
            <a:endParaRPr lang="en-US" dirty="0"/>
          </a:p>
        </p:txBody>
      </p:sp>
      <p:sp>
        <p:nvSpPr>
          <p:cNvPr id="3" name="Content Placeholder 2"/>
          <p:cNvSpPr>
            <a:spLocks noGrp="1"/>
          </p:cNvSpPr>
          <p:nvPr>
            <p:ph idx="1"/>
          </p:nvPr>
        </p:nvSpPr>
        <p:spPr>
          <a:xfrm>
            <a:off x="0" y="1295400"/>
            <a:ext cx="9144000" cy="5410200"/>
          </a:xfrm>
        </p:spPr>
        <p:txBody>
          <a:bodyPr>
            <a:noAutofit/>
          </a:bodyPr>
          <a:lstStyle/>
          <a:p>
            <a:r>
              <a:rPr lang="en-US" sz="2000" dirty="0" smtClean="0"/>
              <a:t>One </a:t>
            </a:r>
            <a:r>
              <a:rPr lang="en-US" sz="2000" dirty="0"/>
              <a:t>soul is worth more than the wealth of the world. </a:t>
            </a:r>
            <a:endParaRPr lang="en-US" sz="2000" dirty="0" smtClean="0"/>
          </a:p>
          <a:p>
            <a:r>
              <a:rPr lang="en-US" sz="2000" dirty="0" smtClean="0"/>
              <a:t>"</a:t>
            </a:r>
            <a:r>
              <a:rPr lang="en-US" sz="2000" dirty="0"/>
              <a:t>For what profit is it to a man if he gains the whole world, and loses his own soul? Or what will a man give in exchange for his soul?" (Matthew 16:26.) </a:t>
            </a:r>
            <a:endParaRPr lang="en-US" sz="2000" dirty="0" smtClean="0"/>
          </a:p>
          <a:p>
            <a:r>
              <a:rPr lang="en-US" sz="2000" b="1" dirty="0" smtClean="0">
                <a:latin typeface="Bookman Old Style" panose="02050604050505020204" pitchFamily="18" charset="0"/>
              </a:rPr>
              <a:t>"</a:t>
            </a:r>
            <a:r>
              <a:rPr lang="en-US" sz="2000" b="1" dirty="0">
                <a:latin typeface="Bookman Old Style" panose="02050604050505020204" pitchFamily="18" charset="0"/>
              </a:rPr>
              <a:t>If I firmly believed, as millions say they do, that the knowledge and practice of Christianity in this life influences destiny in another world, Christianity would be to me, everything. I would cast aside earthly cares as follies and earthly thoughts and feelings as vanity. Christianity would be my first waking thought and my last image before sleep sank me into unconsciousness. I would labor in its cause alone. I would take thought for the morrow and eternity alone. Earthly consequences should never stay my hands or seal my lips. I would esteem one soul gained for heaven worth a lifetime of effort. I would go forth to the world and preach Christ in season and out of season, and my text would be: 'What shall it profit a man if he gain the whole world and lose his own soul</a:t>
            </a:r>
            <a:r>
              <a:rPr lang="en-US" sz="2000" b="1" dirty="0" smtClean="0">
                <a:latin typeface="Bookman Old Style" panose="02050604050505020204" pitchFamily="18" charset="0"/>
              </a:rPr>
              <a:t>?'“ </a:t>
            </a:r>
            <a:r>
              <a:rPr lang="en-US" sz="2000" dirty="0" smtClean="0"/>
              <a:t>Unknown Author</a:t>
            </a:r>
            <a:endParaRPr lang="en-US" sz="2000" dirty="0"/>
          </a:p>
        </p:txBody>
      </p:sp>
    </p:spTree>
    <p:extLst>
      <p:ext uri="{BB962C8B-B14F-4D97-AF65-F5344CB8AC3E}">
        <p14:creationId xmlns:p14="http://schemas.microsoft.com/office/powerpoint/2010/main" val="2458737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1143000"/>
          </a:xfrm>
        </p:spPr>
        <p:txBody>
          <a:bodyPr>
            <a:normAutofit fontScale="90000"/>
          </a:bodyPr>
          <a:lstStyle/>
          <a:p>
            <a:r>
              <a:rPr lang="en-US" b="1" i="1" dirty="0" smtClean="0"/>
              <a:t>Those that win souls must believe in the power of the gospel.</a:t>
            </a:r>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r>
              <a:rPr lang="en-US" dirty="0" smtClean="0"/>
              <a:t>The </a:t>
            </a:r>
            <a:r>
              <a:rPr lang="en-US" dirty="0"/>
              <a:t>gospel is God's power to save the believer. </a:t>
            </a:r>
            <a:endParaRPr lang="en-US" dirty="0" smtClean="0"/>
          </a:p>
          <a:p>
            <a:r>
              <a:rPr lang="en-US" b="1" dirty="0" smtClean="0"/>
              <a:t>"</a:t>
            </a:r>
            <a:r>
              <a:rPr lang="en-US" b="1" dirty="0"/>
              <a:t>I am a debtor both to Greeks and to barbarians, both to wise and to unwise. So, as much as is in me, I am ready to preach the gospel to you who are in Rome also. For I am not ashamed of the gospel of Christ, for it is the power of God to salvation for everyone who believes, for the Jew first and also for the Greek." </a:t>
            </a:r>
            <a:r>
              <a:rPr lang="en-US" dirty="0"/>
              <a:t>(Romans 1:14-16.) </a:t>
            </a:r>
            <a:endParaRPr lang="en-US" dirty="0" smtClean="0"/>
          </a:p>
          <a:p>
            <a:r>
              <a:rPr lang="en-US" dirty="0" smtClean="0"/>
              <a:t>God's </a:t>
            </a:r>
            <a:r>
              <a:rPr lang="en-US" dirty="0"/>
              <a:t>word is a sharp two edged sword which is able to pierce the heart. </a:t>
            </a:r>
            <a:endParaRPr lang="en-US" dirty="0" smtClean="0"/>
          </a:p>
          <a:p>
            <a:r>
              <a:rPr lang="en-US" b="1" dirty="0" smtClean="0"/>
              <a:t>"</a:t>
            </a:r>
            <a:r>
              <a:rPr lang="en-US" b="1" dirty="0"/>
              <a:t>For the word of God is living and powerful, and sharper than any two-edged sword, piercing even to the division of soul and spirit, and of joints and marrow, and is a discerner of the thoughts and intents of the heart." </a:t>
            </a:r>
            <a:r>
              <a:rPr lang="en-US" dirty="0"/>
              <a:t>(Hebrews 4:12.) </a:t>
            </a:r>
            <a:endParaRPr lang="en-US" dirty="0" smtClean="0"/>
          </a:p>
          <a:p>
            <a:r>
              <a:rPr lang="en-US" dirty="0" smtClean="0"/>
              <a:t>Preach </a:t>
            </a:r>
            <a:r>
              <a:rPr lang="en-US" dirty="0"/>
              <a:t>the gospel and it will do its work.</a:t>
            </a:r>
          </a:p>
        </p:txBody>
      </p:sp>
    </p:spTree>
    <p:extLst>
      <p:ext uri="{BB962C8B-B14F-4D97-AF65-F5344CB8AC3E}">
        <p14:creationId xmlns:p14="http://schemas.microsoft.com/office/powerpoint/2010/main" val="3078111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i="1" dirty="0" smtClean="0"/>
              <a:t>Those that win souls must study for themselves.</a:t>
            </a:r>
            <a:endParaRPr lang="en-US" dirty="0"/>
          </a:p>
        </p:txBody>
      </p:sp>
      <p:sp>
        <p:nvSpPr>
          <p:cNvPr id="3" name="Content Placeholder 2"/>
          <p:cNvSpPr>
            <a:spLocks noGrp="1"/>
          </p:cNvSpPr>
          <p:nvPr>
            <p:ph idx="1"/>
          </p:nvPr>
        </p:nvSpPr>
        <p:spPr>
          <a:xfrm>
            <a:off x="0" y="1219200"/>
            <a:ext cx="9144000" cy="5486400"/>
          </a:xfrm>
        </p:spPr>
        <p:txBody>
          <a:bodyPr>
            <a:normAutofit fontScale="85000" lnSpcReduction="10000"/>
          </a:bodyPr>
          <a:lstStyle/>
          <a:p>
            <a:r>
              <a:rPr lang="en-US" dirty="0" smtClean="0"/>
              <a:t>In </a:t>
            </a:r>
            <a:r>
              <a:rPr lang="en-US" dirty="0"/>
              <a:t>2 Timothy 2:15 the King James Version says, </a:t>
            </a:r>
            <a:r>
              <a:rPr lang="en-US" b="1" dirty="0"/>
              <a:t>"Study to shew thyself approved unto God, a workman that </a:t>
            </a:r>
            <a:r>
              <a:rPr lang="en-US" b="1" dirty="0" err="1"/>
              <a:t>needeth</a:t>
            </a:r>
            <a:r>
              <a:rPr lang="en-US" b="1" dirty="0"/>
              <a:t> not to be ashamed, rightly dividing the word of truth." </a:t>
            </a:r>
            <a:endParaRPr lang="en-US" b="1" dirty="0" smtClean="0"/>
          </a:p>
          <a:p>
            <a:r>
              <a:rPr lang="en-US" dirty="0" smtClean="0"/>
              <a:t>The </a:t>
            </a:r>
            <a:r>
              <a:rPr lang="en-US" dirty="0"/>
              <a:t>New King James says, </a:t>
            </a:r>
            <a:r>
              <a:rPr lang="en-US" b="1" dirty="0"/>
              <a:t>"Be diligent to present yourself approved to God, a worker who does not need to be ashamed, rightly dividing the word of truth." </a:t>
            </a:r>
            <a:endParaRPr lang="en-US" b="1" dirty="0" smtClean="0"/>
          </a:p>
          <a:p>
            <a:r>
              <a:rPr lang="en-US" dirty="0" smtClean="0"/>
              <a:t>If </a:t>
            </a:r>
            <a:r>
              <a:rPr lang="en-US" dirty="0"/>
              <a:t>you are to win souls you must learn where things are found in scripture. </a:t>
            </a:r>
            <a:endParaRPr lang="en-US" dirty="0" smtClean="0"/>
          </a:p>
          <a:p>
            <a:r>
              <a:rPr lang="en-US" b="1" dirty="0" smtClean="0"/>
              <a:t>"</a:t>
            </a:r>
            <a:r>
              <a:rPr lang="en-US" b="1" dirty="0"/>
              <a:t>But sanctify the Lord God in your hearts, and always be ready to give a defense to everyone who asks you a reason for the hope that is in you, with meekness and fear." </a:t>
            </a:r>
            <a:r>
              <a:rPr lang="en-US" dirty="0"/>
              <a:t>(1 Peter 3:15.) </a:t>
            </a:r>
            <a:endParaRPr lang="en-US" dirty="0" smtClean="0"/>
          </a:p>
          <a:p>
            <a:r>
              <a:rPr lang="en-US" dirty="0" smtClean="0"/>
              <a:t>You </a:t>
            </a:r>
            <a:r>
              <a:rPr lang="en-US" dirty="0"/>
              <a:t>must know what you believe and why you believe it.</a:t>
            </a:r>
          </a:p>
        </p:txBody>
      </p:sp>
    </p:spTree>
    <p:extLst>
      <p:ext uri="{BB962C8B-B14F-4D97-AF65-F5344CB8AC3E}">
        <p14:creationId xmlns:p14="http://schemas.microsoft.com/office/powerpoint/2010/main" val="14392281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1470</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Those That Win Souls</vt:lpstr>
      <vt:lpstr>Introduction</vt:lpstr>
      <vt:lpstr>Those that win souls must make personal preparation.</vt:lpstr>
      <vt:lpstr>Those that win souls must have the proper attitude.</vt:lpstr>
      <vt:lpstr>Those that win souls must have a love for the lost.</vt:lpstr>
      <vt:lpstr>Those that win souls must have joy in their lives.</vt:lpstr>
      <vt:lpstr>Those that win souls must recognize the value of one soul.</vt:lpstr>
      <vt:lpstr>Those that win souls must believe in the power of the gospel.</vt:lpstr>
      <vt:lpstr>Those that win souls must study for themselves.</vt:lpstr>
      <vt:lpstr>Those that win souls must never give up.</vt:lpstr>
      <vt:lpstr>Those that win souls must be praying people.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Those That Win Souls</dc:title>
  <dc:creator>Aarons</dc:creator>
  <cp:lastModifiedBy>Aarons</cp:lastModifiedBy>
  <cp:revision>7</cp:revision>
  <dcterms:created xsi:type="dcterms:W3CDTF">2016-04-07T14:41:19Z</dcterms:created>
  <dcterms:modified xsi:type="dcterms:W3CDTF">2016-04-11T09:15:33Z</dcterms:modified>
</cp:coreProperties>
</file>