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BF4A8-7BC9-4F1C-B631-481836096653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8C9DE-2B0E-43E7-BFC2-569B8D1BC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80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A threefold character is not unusual it is just that we don’t often look at ourselves and others in such a way.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8C9DE-2B0E-43E7-BFC2-569B8D1BCA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70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remember this example</a:t>
            </a:r>
            <a:r>
              <a:rPr lang="en-US" sz="1800" baseline="0" dirty="0" smtClean="0"/>
              <a:t> of the Pharisee and the tax collector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8C9DE-2B0E-43E7-BFC2-569B8D1BCA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02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Remember</a:t>
            </a:r>
            <a:r>
              <a:rPr lang="en-US" sz="1800" baseline="0" dirty="0" smtClean="0"/>
              <a:t> </a:t>
            </a:r>
            <a:r>
              <a:rPr lang="en-US" sz="1800" dirty="0" smtClean="0"/>
              <a:t>the parable of the Pharisee and the tax collector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8C9DE-2B0E-43E7-BFC2-569B8D1BCA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30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1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82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58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31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00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13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47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1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81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4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2D22-4725-434D-9BB8-976DB7B711D6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F40B-39B1-4FD5-9FE1-8518C73E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2D22-4725-434D-9BB8-976DB7B711D6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4F40B-39B1-4FD5-9FE1-8518C73E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03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Matt. 5:20 – Jesus taught their righteousness must exceed that of the Pharisees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Matt. 23 – vs.3 – “do not do according to their works”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The entire chapter is an indictment on the faithlessness of the scribes and Pharisees as they sought to establish their own righteousness.</a:t>
            </a:r>
          </a:p>
          <a:p>
            <a:pPr marL="0" indent="0">
              <a:buNone/>
            </a:pP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17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Jesus said, </a:t>
            </a:r>
            <a:r>
              <a:rPr lang="en-US" sz="3900" i="1" dirty="0" smtClean="0">
                <a:latin typeface="Berlin Sans FB" pitchFamily="34" charset="0"/>
              </a:rPr>
              <a:t>“I have not found such great faith, not even in Israel.”</a:t>
            </a:r>
            <a:endParaRPr lang="en-US" sz="39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Luke 18:8 – Will He really find faith when He returns?</a:t>
            </a:r>
          </a:p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Luke 7:7-8 – the unquestioning recognition of the centurion</a:t>
            </a:r>
          </a:p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Gen. 22:1-19 – the obedient faith of Abraham</a:t>
            </a:r>
          </a:p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Acts 10:17-24 – the faith that sets aside doubt</a:t>
            </a:r>
          </a:p>
          <a:p>
            <a:pPr marL="0" indent="0">
              <a:buNone/>
            </a:pP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04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Our trifold character must be similar.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1. By those outside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2. Humble recognition of God by obedience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3. Ultimately by Jesus – </a:t>
            </a:r>
          </a:p>
          <a:p>
            <a:pPr marL="0" indent="0">
              <a:buNone/>
            </a:pPr>
            <a:r>
              <a:rPr lang="en-US" sz="3600" dirty="0">
                <a:latin typeface="Berlin Sans FB" pitchFamily="34" charset="0"/>
              </a:rPr>
              <a:t>	</a:t>
            </a:r>
            <a:r>
              <a:rPr lang="en-US" sz="3600" i="1" dirty="0" smtClean="0">
                <a:latin typeface="Berlin Sans FB" pitchFamily="34" charset="0"/>
              </a:rPr>
              <a:t>“well done good and faithful servant”</a:t>
            </a:r>
          </a:p>
          <a:p>
            <a:pPr marL="0" indent="0">
              <a:buNone/>
            </a:pP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67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</a:t>
            </a:r>
            <a:r>
              <a:rPr lang="en-US" dirty="0">
                <a:latin typeface="Berlin Sans FB" pitchFamily="34" charset="0"/>
              </a:rPr>
              <a:t>T</a:t>
            </a:r>
            <a:r>
              <a:rPr lang="en-US" dirty="0" smtClean="0">
                <a:latin typeface="Berlin Sans FB" pitchFamily="34" charset="0"/>
              </a:rPr>
              <a:t>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Berlin Sans FB" pitchFamily="34" charset="0"/>
              </a:rPr>
              <a:t>Luke 7:1-10 &amp; Matthew 8:5-13</a:t>
            </a:r>
            <a:endParaRPr lang="en-US" sz="3600" dirty="0">
              <a:latin typeface="Berlin Sans FB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219200"/>
            <a:ext cx="5715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234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His first fold: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The first assessment of his character was made by the Jews who knew him.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Luke 7:3-5 – He had a reputation among the Jews and they spoke on his behalf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20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81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200" dirty="0" smtClean="0">
                <a:latin typeface="Berlin Sans FB" pitchFamily="34" charset="0"/>
              </a:rPr>
              <a:t>Christians should have this type of character.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Rom. 12:18 – as much as possible live peaceably with all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1 Tim. 3:7 – have a good report from those outside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1 Peter 2:12-16 – honorable among the Gentiles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Rom. 2:24 – Does your character cause others to speak ill of God, His church, or His people</a:t>
            </a: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40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200" dirty="0" smtClean="0">
                <a:latin typeface="Berlin Sans FB" pitchFamily="34" charset="0"/>
              </a:rPr>
              <a:t>His second fold:</a:t>
            </a:r>
          </a:p>
          <a:p>
            <a:pPr marL="0" indent="0">
              <a:buNone/>
            </a:pPr>
            <a:r>
              <a:rPr lang="en-US" sz="4200" dirty="0" smtClean="0">
                <a:latin typeface="Berlin Sans FB" pitchFamily="34" charset="0"/>
              </a:rPr>
              <a:t>The second assessment is made by the centurion himself.</a:t>
            </a:r>
          </a:p>
          <a:p>
            <a:pPr marL="0" indent="0">
              <a:buNone/>
            </a:pPr>
            <a:r>
              <a:rPr lang="en-US" sz="4200" dirty="0" smtClean="0">
                <a:latin typeface="Berlin Sans FB" pitchFamily="34" charset="0"/>
              </a:rPr>
              <a:t>The character of the centurion shines forth as he cared for his servants.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Luke 7:2 – servant was dear to him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Matt. 8:6 – paralyzed, dreadfully tormented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Col. 4:1 – masters be just and fair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Eph. 6:9 – masters do not be intimidating</a:t>
            </a:r>
          </a:p>
          <a:p>
            <a:pPr>
              <a:buFont typeface="Wingdings" pitchFamily="2" charset="2"/>
              <a:buChar char="Ø"/>
            </a:pPr>
            <a:r>
              <a:rPr lang="en-US" sz="4200" dirty="0" smtClean="0">
                <a:latin typeface="Berlin Sans FB" pitchFamily="34" charset="0"/>
              </a:rPr>
              <a:t>Luke 10:25-37 – the parable of the merciful Samaritan</a:t>
            </a:r>
          </a:p>
          <a:p>
            <a:pPr>
              <a:buFont typeface="Wingdings" pitchFamily="2" charset="2"/>
              <a:buChar char="Ø"/>
            </a:pPr>
            <a:endParaRPr lang="en-US" sz="36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Luke 7:6-7 – the centurion did not consider himself worthy of Christ’s presence in his house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This took on a two fold nature itself; first he did not think Jesus should come into his house and second he did not think himself worthy to even approach Jesus.</a:t>
            </a:r>
          </a:p>
          <a:p>
            <a:pPr marL="0" indent="0">
              <a:buNone/>
            </a:pP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45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Matt. 8:8 – “I am not worthy…”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His humility is an example for us.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1 Peter 5:5-6 – be clothed with humility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James 4:6 – grace to the humble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Prov. 22:4 – humility leads to life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Luke 18:9-14 – “everyone who humbles himself will be exalted…”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42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His third fold:</a:t>
            </a:r>
          </a:p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The third assessment is made by Jesus.</a:t>
            </a:r>
          </a:p>
          <a:p>
            <a:pPr>
              <a:buFont typeface="Wingdings" pitchFamily="2" charset="2"/>
              <a:buChar char="Ø"/>
            </a:pPr>
            <a:r>
              <a:rPr lang="en-US" sz="3900" dirty="0" smtClean="0">
                <a:latin typeface="Berlin Sans FB" pitchFamily="34" charset="0"/>
              </a:rPr>
              <a:t>Luke 7:9, Matt. 8:10 – when Jesus heard he marveled at his belief</a:t>
            </a:r>
          </a:p>
          <a:p>
            <a:pPr>
              <a:buFont typeface="Wingdings" pitchFamily="2" charset="2"/>
              <a:buChar char="Ø"/>
            </a:pPr>
            <a:r>
              <a:rPr lang="en-US" sz="3900" dirty="0" smtClean="0">
                <a:latin typeface="Berlin Sans FB" pitchFamily="34" charset="0"/>
              </a:rPr>
              <a:t>Mark 6:6 – Jesus marveled at their unbelief</a:t>
            </a:r>
          </a:p>
          <a:p>
            <a:pPr marL="0" indent="0">
              <a:buNone/>
            </a:pPr>
            <a:r>
              <a:rPr lang="en-US" sz="3900" dirty="0" smtClean="0">
                <a:latin typeface="Berlin Sans FB" pitchFamily="34" charset="0"/>
              </a:rPr>
              <a:t>Jesus marveled because of the statement made by the centurion concerning Jesus power and authority.</a:t>
            </a:r>
          </a:p>
          <a:p>
            <a:pPr marL="0" indent="0">
              <a:buNone/>
            </a:pP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11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The Trifold Character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Luke 7:8, Matt. 8:9 – “I also am a man placed under authority…”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This centurion was able to recognize Jesus had authority and power.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erlin Sans FB" pitchFamily="34" charset="0"/>
              </a:rPr>
              <a:t>Luke 7:7, Matt. 8:8 – “But say the word and my servant will be healed.”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" pitchFamily="34" charset="0"/>
              </a:rPr>
              <a:t>This is the type of faith that Jesus is looking for.  He recognized Jesus’ power and authority without questioning.</a:t>
            </a:r>
          </a:p>
          <a:p>
            <a:pPr marL="0" indent="0">
              <a:buNone/>
            </a:pPr>
            <a:endParaRPr lang="en-US" sz="3600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66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608</Words>
  <Application>Microsoft Office PowerPoint</Application>
  <PresentationFormat>On-screen Show (4:3)</PresentationFormat>
  <Paragraphs>64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The Trifold Character</vt:lpstr>
      <vt:lpstr>The Trifold Character</vt:lpstr>
      <vt:lpstr>The Trifold Character</vt:lpstr>
      <vt:lpstr>The Trifold Character</vt:lpstr>
      <vt:lpstr>The Trifold Character</vt:lpstr>
      <vt:lpstr>The Trifold Character</vt:lpstr>
      <vt:lpstr>The Trifold Character</vt:lpstr>
      <vt:lpstr>The Trifold Character</vt:lpstr>
      <vt:lpstr>The Trifold Character</vt:lpstr>
      <vt:lpstr>The Trifold Character</vt:lpstr>
      <vt:lpstr>The Trifold Character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 Foster</dc:creator>
  <cp:lastModifiedBy>Chip Foster</cp:lastModifiedBy>
  <cp:revision>3</cp:revision>
  <dcterms:created xsi:type="dcterms:W3CDTF">2012-04-21T19:41:31Z</dcterms:created>
  <dcterms:modified xsi:type="dcterms:W3CDTF">2012-04-21T20:20:54Z</dcterms:modified>
</cp:coreProperties>
</file>