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3" autoAdjust="0"/>
    <p:restoredTop sz="86443" autoAdjust="0"/>
  </p:normalViewPr>
  <p:slideViewPr>
    <p:cSldViewPr>
      <p:cViewPr varScale="1">
        <p:scale>
          <a:sx n="95" d="100"/>
          <a:sy n="95" d="100"/>
        </p:scale>
        <p:origin x="-9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38A5-43CB-47FD-BBC0-6972BD863E3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39A9-9EA8-4E25-BB1A-D1B65078D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95420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38A5-43CB-47FD-BBC0-6972BD863E3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39A9-9EA8-4E25-BB1A-D1B65078D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09667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38A5-43CB-47FD-BBC0-6972BD863E3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39A9-9EA8-4E25-BB1A-D1B65078D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7621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38A5-43CB-47FD-BBC0-6972BD863E3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39A9-9EA8-4E25-BB1A-D1B65078D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3768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38A5-43CB-47FD-BBC0-6972BD863E3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39A9-9EA8-4E25-BB1A-D1B65078D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63104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38A5-43CB-47FD-BBC0-6972BD863E3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39A9-9EA8-4E25-BB1A-D1B65078D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20152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38A5-43CB-47FD-BBC0-6972BD863E3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39A9-9EA8-4E25-BB1A-D1B65078D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45287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38A5-43CB-47FD-BBC0-6972BD863E3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39A9-9EA8-4E25-BB1A-D1B65078D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92362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38A5-43CB-47FD-BBC0-6972BD863E3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39A9-9EA8-4E25-BB1A-D1B65078D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82020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38A5-43CB-47FD-BBC0-6972BD863E3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39A9-9EA8-4E25-BB1A-D1B65078D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67564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38A5-43CB-47FD-BBC0-6972BD863E3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39A9-9EA8-4E25-BB1A-D1B65078D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01590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F38A5-43CB-47FD-BBC0-6972BD863E3F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639A9-9EA8-4E25-BB1A-D1B65078D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0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rmAutofit/>
          </a:bodyPr>
          <a:lstStyle/>
          <a:p>
            <a:r>
              <a:rPr lang="en-US" sz="7200" b="1" dirty="0"/>
              <a:t>The Walls Came Tumbling </a:t>
            </a:r>
            <a:r>
              <a:rPr lang="en-US" sz="7200" b="1" dirty="0" smtClean="0"/>
              <a:t>Down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Sometimes it becomes necessary for walls to come down.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5010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Jerusalem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410200"/>
          </a:xfrm>
        </p:spPr>
        <p:txBody>
          <a:bodyPr>
            <a:normAutofit/>
          </a:bodyPr>
          <a:lstStyle/>
          <a:p>
            <a:r>
              <a:rPr lang="en-US" b="1" dirty="0"/>
              <a:t>The next city we want to study is Jerusalem. </a:t>
            </a:r>
            <a:endParaRPr lang="en-US" b="1" dirty="0" smtClean="0"/>
          </a:p>
          <a:p>
            <a:r>
              <a:rPr lang="en-US" b="1" dirty="0" smtClean="0"/>
              <a:t>We </a:t>
            </a:r>
            <a:r>
              <a:rPr lang="en-US" b="1" dirty="0"/>
              <a:t>read in the book of Jeremiah of the terrible conditions of Jerusalem when </a:t>
            </a:r>
            <a:r>
              <a:rPr lang="en-US" b="1" dirty="0" smtClean="0"/>
              <a:t>Nebuchadnezzar </a:t>
            </a:r>
            <a:r>
              <a:rPr lang="en-US" b="1" dirty="0"/>
              <a:t>surrounded the city and cut off its supply lines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Once </a:t>
            </a:r>
            <a:r>
              <a:rPr lang="en-US" b="1" dirty="0"/>
              <a:t>again, we see that the people had too much pride to see that a real danger existed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They </a:t>
            </a:r>
            <a:r>
              <a:rPr lang="en-US" b="1" dirty="0"/>
              <a:t>thought that they were beyond defeat because of their great walls surrounding them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They </a:t>
            </a:r>
            <a:r>
              <a:rPr lang="en-US" b="1" dirty="0"/>
              <a:t>did not consider that God would turn against them as He promised them he would.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585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486400"/>
          </a:xfrm>
        </p:spPr>
        <p:txBody>
          <a:bodyPr>
            <a:normAutofit/>
          </a:bodyPr>
          <a:lstStyle/>
          <a:p>
            <a:r>
              <a:rPr lang="en-US" b="1" dirty="0"/>
              <a:t>The next wall under consideration is read about in the New Testament. </a:t>
            </a:r>
            <a:endParaRPr lang="en-US" b="1" dirty="0" smtClean="0"/>
          </a:p>
          <a:p>
            <a:r>
              <a:rPr lang="en-US" b="1" dirty="0" smtClean="0"/>
              <a:t>This </a:t>
            </a:r>
            <a:r>
              <a:rPr lang="en-US" b="1" dirty="0"/>
              <a:t>was not a physical wall, but a spiritual one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Meeting </a:t>
            </a:r>
            <a:r>
              <a:rPr lang="en-US" b="1" dirty="0"/>
              <a:t>the objective of our sermon goals we will see the necessity of this wall coming down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And see who </a:t>
            </a:r>
            <a:r>
              <a:rPr lang="en-US" b="1" dirty="0"/>
              <a:t>was responsible for it happening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Read </a:t>
            </a:r>
            <a:r>
              <a:rPr lang="en-US" b="1" dirty="0"/>
              <a:t>the text in </a:t>
            </a:r>
            <a:r>
              <a:rPr lang="en-US" b="1" dirty="0" smtClean="0"/>
              <a:t>Ephesians </a:t>
            </a:r>
            <a:r>
              <a:rPr lang="en-US" b="1" dirty="0"/>
              <a:t>2:11-16. </a:t>
            </a:r>
            <a:endParaRPr lang="en-US" b="1" dirty="0" smtClean="0"/>
          </a:p>
          <a:p>
            <a:r>
              <a:rPr lang="en-US" b="1" dirty="0" smtClean="0"/>
              <a:t>Notice </a:t>
            </a:r>
            <a:r>
              <a:rPr lang="en-US" b="1" dirty="0"/>
              <a:t>v.14 carefully. </a:t>
            </a:r>
            <a:endParaRPr lang="en-US" b="1" dirty="0" smtClean="0"/>
          </a:p>
          <a:p>
            <a:r>
              <a:rPr lang="en-US" b="1" dirty="0" smtClean="0"/>
              <a:t>Jesus </a:t>
            </a:r>
            <a:r>
              <a:rPr lang="en-US" b="1" dirty="0"/>
              <a:t>broke down the barrier of the dividing wall.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7904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 wall is put up to keep out those who are not welcome and to protect and keep those who are invited in. </a:t>
            </a:r>
            <a:endParaRPr lang="en-US" b="1" dirty="0" smtClean="0"/>
          </a:p>
          <a:p>
            <a:r>
              <a:rPr lang="en-US" b="1" dirty="0" smtClean="0"/>
              <a:t>We </a:t>
            </a:r>
            <a:r>
              <a:rPr lang="en-US" b="1" dirty="0"/>
              <a:t>all have confidence in our own dwelling places. </a:t>
            </a:r>
            <a:endParaRPr lang="en-US" b="1" dirty="0" smtClean="0"/>
          </a:p>
          <a:p>
            <a:r>
              <a:rPr lang="en-US" b="1" dirty="0" smtClean="0"/>
              <a:t>We </a:t>
            </a:r>
            <a:r>
              <a:rPr lang="en-US" b="1" dirty="0"/>
              <a:t>feel a sense of security. </a:t>
            </a:r>
            <a:endParaRPr lang="en-US" b="1" dirty="0" smtClean="0"/>
          </a:p>
          <a:p>
            <a:r>
              <a:rPr lang="en-US" b="1" dirty="0" smtClean="0"/>
              <a:t>When </a:t>
            </a:r>
            <a:r>
              <a:rPr lang="en-US" b="1" dirty="0"/>
              <a:t>someone is robbed, their life seems to be shattered, because they feel violated in some way</a:t>
            </a:r>
            <a:r>
              <a:rPr lang="en-US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48265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is to be a place of safety where you relax your guard and rest from your labors, can become a place of insecurity if someone invades or breaches the confines of that wall.</a:t>
            </a:r>
          </a:p>
          <a:p>
            <a:r>
              <a:rPr lang="en-US" b="1" dirty="0" smtClean="0"/>
              <a:t>This includes your close relationships.  If your security is breeched, you feel violated, and will lack trust in the relationship.</a:t>
            </a:r>
          </a:p>
          <a:p>
            <a:r>
              <a:rPr lang="en-US" b="1" dirty="0" smtClean="0"/>
              <a:t>This includes our church family, as well.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096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The last wall that needs to come down is the one that you have built up between you and God. </a:t>
            </a:r>
            <a:endParaRPr lang="en-US" b="1" dirty="0" smtClean="0"/>
          </a:p>
          <a:p>
            <a:r>
              <a:rPr lang="en-US" b="1" dirty="0" smtClean="0"/>
              <a:t>If </a:t>
            </a:r>
            <a:r>
              <a:rPr lang="en-US" b="1" dirty="0"/>
              <a:t>you think that building a wall will keep Him from seeing you, you are wrong. </a:t>
            </a:r>
            <a:endParaRPr lang="en-US" b="1" dirty="0" smtClean="0"/>
          </a:p>
          <a:p>
            <a:r>
              <a:rPr lang="en-US" b="1" dirty="0" smtClean="0"/>
              <a:t>If </a:t>
            </a:r>
            <a:r>
              <a:rPr lang="en-US" b="1" dirty="0"/>
              <a:t>you think that building a wall will keep Him out, you are wrong. </a:t>
            </a:r>
            <a:endParaRPr lang="en-US" b="1" dirty="0" smtClean="0"/>
          </a:p>
          <a:p>
            <a:r>
              <a:rPr lang="en-US" b="1" dirty="0" smtClean="0"/>
              <a:t>If </a:t>
            </a:r>
            <a:r>
              <a:rPr lang="en-US" b="1" dirty="0"/>
              <a:t>you think that a wall will protect you in </a:t>
            </a:r>
            <a:r>
              <a:rPr lang="en-US" b="1" dirty="0" smtClean="0"/>
              <a:t>judgment </a:t>
            </a:r>
            <a:r>
              <a:rPr lang="en-US" b="1" dirty="0"/>
              <a:t>day, you will be lost. </a:t>
            </a:r>
            <a:endParaRPr lang="en-US" b="1" dirty="0" smtClean="0"/>
          </a:p>
          <a:p>
            <a:r>
              <a:rPr lang="en-US" b="1" dirty="0" smtClean="0"/>
              <a:t>Where </a:t>
            </a:r>
            <a:r>
              <a:rPr lang="en-US" b="1" dirty="0"/>
              <a:t>we place our trust in most cases turns out to be our downfall. </a:t>
            </a:r>
            <a:endParaRPr lang="en-US" b="1" dirty="0" smtClean="0"/>
          </a:p>
          <a:p>
            <a:r>
              <a:rPr lang="en-US" b="1" dirty="0" smtClean="0"/>
              <a:t>Every </a:t>
            </a:r>
            <a:r>
              <a:rPr lang="en-US" b="1" dirty="0"/>
              <a:t>one of these </a:t>
            </a:r>
            <a:r>
              <a:rPr lang="en-US" b="1" dirty="0" smtClean="0"/>
              <a:t>cities </a:t>
            </a:r>
            <a:r>
              <a:rPr lang="en-US" b="1" dirty="0"/>
              <a:t>and religions mentioned tonight relied upon the walls and not upon </a:t>
            </a:r>
            <a:r>
              <a:rPr lang="en-US" b="1" dirty="0" smtClean="0"/>
              <a:t>God for their protection and security.</a:t>
            </a:r>
          </a:p>
        </p:txBody>
      </p:sp>
    </p:spTree>
    <p:extLst>
      <p:ext uri="{BB962C8B-B14F-4D97-AF65-F5344CB8AC3E}">
        <p14:creationId xmlns:p14="http://schemas.microsoft.com/office/powerpoint/2010/main" val="28306386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Now, are you willing for your walls to come tumbling down?</a:t>
            </a:r>
          </a:p>
          <a:p>
            <a:r>
              <a:rPr lang="en-US" b="1" dirty="0" smtClean="0"/>
              <a:t>If you want to go to heaven it is necessary.</a:t>
            </a:r>
          </a:p>
          <a:p>
            <a:r>
              <a:rPr lang="en-US" b="1" dirty="0" smtClean="0"/>
              <a:t>Unlike the seeming impossibility of it happening, it can happen if you so choose.</a:t>
            </a:r>
          </a:p>
          <a:p>
            <a:r>
              <a:rPr lang="en-US" b="1" dirty="0" smtClean="0"/>
              <a:t>Won’t you allow Jesus to enter into your heart and you become obedient to His commands?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751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 </a:t>
            </a:r>
            <a:r>
              <a:rPr lang="en-US" b="1" dirty="0"/>
              <a:t>this study </a:t>
            </a:r>
            <a:r>
              <a:rPr lang="en-US" b="1" dirty="0" smtClean="0"/>
              <a:t>we </a:t>
            </a:r>
            <a:r>
              <a:rPr lang="en-US" b="1" dirty="0"/>
              <a:t>will notice several Biblical instances where the walls came down. We hope to accomplish several points in this lesson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necessity of the walls coming down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appearance or impossibility of it </a:t>
            </a:r>
            <a:r>
              <a:rPr lang="en-US" b="1" dirty="0" smtClean="0"/>
              <a:t>happening.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application of the lessons in our personal lives.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3482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Jericho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Our first appearance of walls coming down is found in the Book of Joshua. </a:t>
            </a:r>
            <a:endParaRPr lang="en-US" b="1" dirty="0" smtClean="0"/>
          </a:p>
          <a:p>
            <a:r>
              <a:rPr lang="en-US" b="1" dirty="0" smtClean="0"/>
              <a:t>As </a:t>
            </a:r>
            <a:r>
              <a:rPr lang="en-US" b="1" dirty="0"/>
              <a:t>the children of Israel entered the promised land, they came upon a well fortified city. </a:t>
            </a:r>
            <a:endParaRPr lang="en-US" b="1" dirty="0" smtClean="0"/>
          </a:p>
          <a:p>
            <a:r>
              <a:rPr lang="en-US" b="1" dirty="0" smtClean="0"/>
              <a:t>Jericho </a:t>
            </a:r>
            <a:r>
              <a:rPr lang="en-US" b="1" dirty="0"/>
              <a:t>was a mighty city with huge walls. </a:t>
            </a:r>
            <a:endParaRPr lang="en-US" b="1" dirty="0" smtClean="0"/>
          </a:p>
          <a:p>
            <a:r>
              <a:rPr lang="en-US" b="1" dirty="0" smtClean="0"/>
              <a:t>As </a:t>
            </a:r>
            <a:r>
              <a:rPr lang="en-US" b="1" dirty="0"/>
              <a:t>the children of Israel approached, the inhabitants of the city prepared to defend it. </a:t>
            </a:r>
            <a:endParaRPr lang="en-US" b="1" dirty="0" smtClean="0"/>
          </a:p>
          <a:p>
            <a:r>
              <a:rPr lang="en-US" b="1" dirty="0" smtClean="0"/>
              <a:t>You </a:t>
            </a:r>
            <a:r>
              <a:rPr lang="en-US" b="1" dirty="0"/>
              <a:t>can imagine their perplexity when the Israelites marched around one time and left.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896097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Jericho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After six days, this process was probably getting on the annoying side more than anything else. </a:t>
            </a:r>
          </a:p>
          <a:p>
            <a:r>
              <a:rPr lang="en-US" b="1" dirty="0" smtClean="0"/>
              <a:t>The people of Jericho knew that there was absolutely no way that anyone could climb the walls and overcome them. </a:t>
            </a:r>
          </a:p>
          <a:p>
            <a:r>
              <a:rPr lang="en-US" b="1" dirty="0" smtClean="0"/>
              <a:t>Yet we see that the confidence of the people was in the walls and not in God. </a:t>
            </a:r>
          </a:p>
          <a:p>
            <a:r>
              <a:rPr lang="en-US" b="1" dirty="0" smtClean="0"/>
              <a:t>Thus the wall became their own destruction.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7256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Nineveh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Our second appearance happens many years later in the land of Assyria. </a:t>
            </a: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great city of </a:t>
            </a:r>
            <a:r>
              <a:rPr lang="en-US" b="1" dirty="0" smtClean="0"/>
              <a:t>Nineveh </a:t>
            </a:r>
            <a:r>
              <a:rPr lang="en-US" b="1" dirty="0"/>
              <a:t>was a marvel of the world and its engineering would astound anyone who studied it as well as anyone who physically saw it. </a:t>
            </a:r>
            <a:endParaRPr lang="en-US" b="1" dirty="0" smtClean="0"/>
          </a:p>
          <a:p>
            <a:r>
              <a:rPr lang="en-US" b="1" dirty="0" smtClean="0"/>
              <a:t>While </a:t>
            </a:r>
            <a:r>
              <a:rPr lang="en-US" b="1" dirty="0"/>
              <a:t>the city was in a period of prosperity and greatness, a prophet of God said that in a few short years in a very short campaign, that the walls would be breached and the city destroyed.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833713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Nineveh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Nahum was laughed at for making such predictions, yet in a few years it actually happened. </a:t>
            </a:r>
          </a:p>
          <a:p>
            <a:r>
              <a:rPr lang="en-US" b="1" dirty="0" smtClean="0"/>
              <a:t>What is so amazing is when we read of the details involving this great city and how the walls were brought down. </a:t>
            </a:r>
          </a:p>
          <a:p>
            <a:r>
              <a:rPr lang="en-US" b="1" dirty="0" smtClean="0"/>
              <a:t>Once again, the people put their trust in the walls to protect them, and they were not prepared when the walls were destroyed.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4792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Our third instance that we want to mention is the destruction of the great city of Babylon. </a:t>
            </a:r>
            <a:endParaRPr lang="en-US" b="1" dirty="0" smtClean="0"/>
          </a:p>
          <a:p>
            <a:r>
              <a:rPr lang="en-US" b="1" dirty="0" smtClean="0"/>
              <a:t>There </a:t>
            </a:r>
            <a:r>
              <a:rPr lang="en-US" b="1" dirty="0"/>
              <a:t>has probably never been a city so well built, protected, maintained, and admired in all of human history. </a:t>
            </a:r>
            <a:endParaRPr lang="en-US" b="1" dirty="0" smtClean="0"/>
          </a:p>
          <a:p>
            <a:r>
              <a:rPr lang="en-US" b="1" dirty="0" smtClean="0"/>
              <a:t>They </a:t>
            </a:r>
            <a:r>
              <a:rPr lang="en-US" b="1" dirty="0"/>
              <a:t>had a wall that was so large, that it just boggles the mind to comprehend it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Imagine </a:t>
            </a:r>
            <a:r>
              <a:rPr lang="en-US" b="1" dirty="0"/>
              <a:t>a twenty story building that wrapped </a:t>
            </a:r>
            <a:r>
              <a:rPr lang="en-US" b="1" dirty="0" smtClean="0"/>
              <a:t>continuously </a:t>
            </a:r>
            <a:r>
              <a:rPr lang="en-US" b="1" dirty="0"/>
              <a:t>around a city the size of Houston, Texas.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307039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4864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Along this great wall were watch towers which rose another one to two hundred feet. </a:t>
            </a:r>
          </a:p>
          <a:p>
            <a:r>
              <a:rPr lang="en-US" b="1" dirty="0" smtClean="0"/>
              <a:t>It is no wonder that Nebuchadnezzar was filled with pride when he looked at what he had done (recorded in Daniel 4). </a:t>
            </a:r>
          </a:p>
          <a:p>
            <a:r>
              <a:rPr lang="en-US" b="1" dirty="0" smtClean="0"/>
              <a:t>Once again the walls were the downfall of the people. </a:t>
            </a:r>
          </a:p>
          <a:p>
            <a:r>
              <a:rPr lang="en-US" b="1" dirty="0" smtClean="0"/>
              <a:t>They had so much security and trust in those walls that they only put a handful of guards to keep watch. </a:t>
            </a:r>
          </a:p>
          <a:p>
            <a:r>
              <a:rPr lang="en-US" b="1" dirty="0" smtClean="0"/>
              <a:t>The rest of the people enjoyed their festivals (a different one each week). </a:t>
            </a:r>
          </a:p>
        </p:txBody>
      </p:sp>
    </p:spTree>
    <p:extLst>
      <p:ext uri="{BB962C8B-B14F-4D97-AF65-F5344CB8AC3E}">
        <p14:creationId xmlns:p14="http://schemas.microsoft.com/office/powerpoint/2010/main" val="22648377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In one particular feast, the king saw a hand writing on the wall. </a:t>
            </a:r>
          </a:p>
          <a:p>
            <a:r>
              <a:rPr lang="en-US" b="1" dirty="0" smtClean="0"/>
              <a:t>Daniel came forth to announce that the kingdom of Babylon was over. </a:t>
            </a:r>
          </a:p>
          <a:p>
            <a:r>
              <a:rPr lang="en-US" b="1" dirty="0" smtClean="0"/>
              <a:t>Daniel records in Chapter 5 that at the very moment Daniel was speaking, the Medes were entering the city underneath the wall in a waterway. </a:t>
            </a:r>
          </a:p>
          <a:p>
            <a:r>
              <a:rPr lang="en-US" b="1" dirty="0" smtClean="0"/>
              <a:t>The guards were quickly captured and it is reported that the king was the only casualty in that encounter. </a:t>
            </a:r>
          </a:p>
          <a:p>
            <a:r>
              <a:rPr lang="en-US" b="1" dirty="0" smtClean="0"/>
              <a:t>The Medes were not interested in the upkeep of the city and let it go into ruins. </a:t>
            </a:r>
          </a:p>
          <a:p>
            <a:r>
              <a:rPr lang="en-US" b="1" dirty="0" smtClean="0"/>
              <a:t>As time went along, the walls were broken and torn down, never to be built up again.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956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1109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Walls Came Tumbling Down</vt:lpstr>
      <vt:lpstr>Introduction</vt:lpstr>
      <vt:lpstr>Jericho</vt:lpstr>
      <vt:lpstr>Jericho</vt:lpstr>
      <vt:lpstr>Nineveh</vt:lpstr>
      <vt:lpstr>Nineveh</vt:lpstr>
      <vt:lpstr>Babylon</vt:lpstr>
      <vt:lpstr>Babylon</vt:lpstr>
      <vt:lpstr>Babylon</vt:lpstr>
      <vt:lpstr>Jerusalem</vt:lpstr>
      <vt:lpstr>Dividing Wall</vt:lpstr>
      <vt:lpstr>Personal Walls</vt:lpstr>
      <vt:lpstr>Personal Walls</vt:lpstr>
      <vt:lpstr>Your Wall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Walls Came Tumbling Down</dc:title>
  <dc:creator>Aarons</dc:creator>
  <cp:lastModifiedBy>Aarons</cp:lastModifiedBy>
  <cp:revision>5</cp:revision>
  <dcterms:created xsi:type="dcterms:W3CDTF">2014-10-14T01:34:59Z</dcterms:created>
  <dcterms:modified xsi:type="dcterms:W3CDTF">2014-10-14T01:56:29Z</dcterms:modified>
</cp:coreProperties>
</file>