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6" autoAdjust="0"/>
    <p:restoredTop sz="94660"/>
  </p:normalViewPr>
  <p:slideViewPr>
    <p:cSldViewPr snapToGrid="0">
      <p:cViewPr varScale="1">
        <p:scale>
          <a:sx n="87" d="100"/>
          <a:sy n="87" d="100"/>
        </p:scale>
        <p:origin x="171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92F00E2-6603-4FF3-844A-409D398964E6}" type="datetimeFigureOut">
              <a:rPr lang="en-US" smtClean="0"/>
              <a:t>4/14/2022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463A2-0ECC-4592-808F-5888ED2D4F04}" type="slidenum">
              <a:rPr lang="en-US" smtClean="0"/>
              <a:t>‹#›</a:t>
            </a:fld>
            <a:endParaRPr lang="en-US"/>
          </a:p>
        </p:txBody>
      </p:sp>
    </p:spTree>
    <p:extLst>
      <p:ext uri="{BB962C8B-B14F-4D97-AF65-F5344CB8AC3E}">
        <p14:creationId xmlns:p14="http://schemas.microsoft.com/office/powerpoint/2010/main" val="1013658938"/>
      </p:ext>
    </p:extLst>
  </p:cSld>
  <p:clrMapOvr>
    <a:masterClrMapping/>
  </p:clrMapOvr>
  <p:transition spd="med">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2F00E2-6603-4FF3-844A-409D398964E6}" type="datetimeFigureOut">
              <a:rPr lang="en-US" smtClean="0"/>
              <a:t>4/14/2022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463A2-0ECC-4592-808F-5888ED2D4F04}" type="slidenum">
              <a:rPr lang="en-US" smtClean="0"/>
              <a:t>‹#›</a:t>
            </a:fld>
            <a:endParaRPr lang="en-US"/>
          </a:p>
        </p:txBody>
      </p:sp>
    </p:spTree>
    <p:extLst>
      <p:ext uri="{BB962C8B-B14F-4D97-AF65-F5344CB8AC3E}">
        <p14:creationId xmlns:p14="http://schemas.microsoft.com/office/powerpoint/2010/main" val="123362740"/>
      </p:ext>
    </p:extLst>
  </p:cSld>
  <p:clrMapOvr>
    <a:masterClrMapping/>
  </p:clrMapOvr>
  <p:transition spd="med">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2F00E2-6603-4FF3-844A-409D398964E6}" type="datetimeFigureOut">
              <a:rPr lang="en-US" smtClean="0"/>
              <a:t>4/14/2022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463A2-0ECC-4592-808F-5888ED2D4F04}" type="slidenum">
              <a:rPr lang="en-US" smtClean="0"/>
              <a:t>‹#›</a:t>
            </a:fld>
            <a:endParaRPr lang="en-US"/>
          </a:p>
        </p:txBody>
      </p:sp>
    </p:spTree>
    <p:extLst>
      <p:ext uri="{BB962C8B-B14F-4D97-AF65-F5344CB8AC3E}">
        <p14:creationId xmlns:p14="http://schemas.microsoft.com/office/powerpoint/2010/main" val="1945534876"/>
      </p:ext>
    </p:extLst>
  </p:cSld>
  <p:clrMapOvr>
    <a:masterClrMapping/>
  </p:clrMapOvr>
  <p:transition spd="med">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2F00E2-6603-4FF3-844A-409D398964E6}" type="datetimeFigureOut">
              <a:rPr lang="en-US" smtClean="0"/>
              <a:t>4/14/2022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463A2-0ECC-4592-808F-5888ED2D4F04}" type="slidenum">
              <a:rPr lang="en-US" smtClean="0"/>
              <a:t>‹#›</a:t>
            </a:fld>
            <a:endParaRPr lang="en-US"/>
          </a:p>
        </p:txBody>
      </p:sp>
    </p:spTree>
    <p:extLst>
      <p:ext uri="{BB962C8B-B14F-4D97-AF65-F5344CB8AC3E}">
        <p14:creationId xmlns:p14="http://schemas.microsoft.com/office/powerpoint/2010/main" val="690239776"/>
      </p:ext>
    </p:extLst>
  </p:cSld>
  <p:clrMapOvr>
    <a:masterClrMapping/>
  </p:clrMapOvr>
  <p:transition spd="med">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92F00E2-6603-4FF3-844A-409D398964E6}" type="datetimeFigureOut">
              <a:rPr lang="en-US" smtClean="0"/>
              <a:t>4/14/2022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463A2-0ECC-4592-808F-5888ED2D4F04}" type="slidenum">
              <a:rPr lang="en-US" smtClean="0"/>
              <a:t>‹#›</a:t>
            </a:fld>
            <a:endParaRPr lang="en-US"/>
          </a:p>
        </p:txBody>
      </p:sp>
    </p:spTree>
    <p:extLst>
      <p:ext uri="{BB962C8B-B14F-4D97-AF65-F5344CB8AC3E}">
        <p14:creationId xmlns:p14="http://schemas.microsoft.com/office/powerpoint/2010/main" val="4210069814"/>
      </p:ext>
    </p:extLst>
  </p:cSld>
  <p:clrMapOvr>
    <a:masterClrMapping/>
  </p:clrMapOvr>
  <p:transition spd="med">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92F00E2-6603-4FF3-844A-409D398964E6}" type="datetimeFigureOut">
              <a:rPr lang="en-US" smtClean="0"/>
              <a:t>4/14/2022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463A2-0ECC-4592-808F-5888ED2D4F04}" type="slidenum">
              <a:rPr lang="en-US" smtClean="0"/>
              <a:t>‹#›</a:t>
            </a:fld>
            <a:endParaRPr lang="en-US"/>
          </a:p>
        </p:txBody>
      </p:sp>
    </p:spTree>
    <p:extLst>
      <p:ext uri="{BB962C8B-B14F-4D97-AF65-F5344CB8AC3E}">
        <p14:creationId xmlns:p14="http://schemas.microsoft.com/office/powerpoint/2010/main" val="2953943169"/>
      </p:ext>
    </p:extLst>
  </p:cSld>
  <p:clrMapOvr>
    <a:masterClrMapping/>
  </p:clrMapOvr>
  <p:transition spd="med">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92F00E2-6603-4FF3-844A-409D398964E6}" type="datetimeFigureOut">
              <a:rPr lang="en-US" smtClean="0"/>
              <a:t>4/14/2022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463A2-0ECC-4592-808F-5888ED2D4F04}" type="slidenum">
              <a:rPr lang="en-US" smtClean="0"/>
              <a:t>‹#›</a:t>
            </a:fld>
            <a:endParaRPr lang="en-US"/>
          </a:p>
        </p:txBody>
      </p:sp>
    </p:spTree>
    <p:extLst>
      <p:ext uri="{BB962C8B-B14F-4D97-AF65-F5344CB8AC3E}">
        <p14:creationId xmlns:p14="http://schemas.microsoft.com/office/powerpoint/2010/main" val="3798224093"/>
      </p:ext>
    </p:extLst>
  </p:cSld>
  <p:clrMapOvr>
    <a:masterClrMapping/>
  </p:clrMapOvr>
  <p:transition spd="med">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92F00E2-6603-4FF3-844A-409D398964E6}" type="datetimeFigureOut">
              <a:rPr lang="en-US" smtClean="0"/>
              <a:t>4/14/2022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463A2-0ECC-4592-808F-5888ED2D4F04}" type="slidenum">
              <a:rPr lang="en-US" smtClean="0"/>
              <a:t>‹#›</a:t>
            </a:fld>
            <a:endParaRPr lang="en-US"/>
          </a:p>
        </p:txBody>
      </p:sp>
    </p:spTree>
    <p:extLst>
      <p:ext uri="{BB962C8B-B14F-4D97-AF65-F5344CB8AC3E}">
        <p14:creationId xmlns:p14="http://schemas.microsoft.com/office/powerpoint/2010/main" val="1824305518"/>
      </p:ext>
    </p:extLst>
  </p:cSld>
  <p:clrMapOvr>
    <a:masterClrMapping/>
  </p:clrMapOvr>
  <p:transition spd="med">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2F00E2-6603-4FF3-844A-409D398964E6}" type="datetimeFigureOut">
              <a:rPr lang="en-US" smtClean="0"/>
              <a:t>4/14/2022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463A2-0ECC-4592-808F-5888ED2D4F04}" type="slidenum">
              <a:rPr lang="en-US" smtClean="0"/>
              <a:t>‹#›</a:t>
            </a:fld>
            <a:endParaRPr lang="en-US"/>
          </a:p>
        </p:txBody>
      </p:sp>
    </p:spTree>
    <p:extLst>
      <p:ext uri="{BB962C8B-B14F-4D97-AF65-F5344CB8AC3E}">
        <p14:creationId xmlns:p14="http://schemas.microsoft.com/office/powerpoint/2010/main" val="1458160083"/>
      </p:ext>
    </p:extLst>
  </p:cSld>
  <p:clrMapOvr>
    <a:masterClrMapping/>
  </p:clrMapOvr>
  <p:transition spd="med">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92F00E2-6603-4FF3-844A-409D398964E6}" type="datetimeFigureOut">
              <a:rPr lang="en-US" smtClean="0"/>
              <a:t>4/14/2022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463A2-0ECC-4592-808F-5888ED2D4F04}" type="slidenum">
              <a:rPr lang="en-US" smtClean="0"/>
              <a:t>‹#›</a:t>
            </a:fld>
            <a:endParaRPr lang="en-US"/>
          </a:p>
        </p:txBody>
      </p:sp>
    </p:spTree>
    <p:extLst>
      <p:ext uri="{BB962C8B-B14F-4D97-AF65-F5344CB8AC3E}">
        <p14:creationId xmlns:p14="http://schemas.microsoft.com/office/powerpoint/2010/main" val="3081916504"/>
      </p:ext>
    </p:extLst>
  </p:cSld>
  <p:clrMapOvr>
    <a:masterClrMapping/>
  </p:clrMapOvr>
  <p:transition spd="med">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92F00E2-6603-4FF3-844A-409D398964E6}" type="datetimeFigureOut">
              <a:rPr lang="en-US" smtClean="0"/>
              <a:t>4/14/2022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463A2-0ECC-4592-808F-5888ED2D4F04}" type="slidenum">
              <a:rPr lang="en-US" smtClean="0"/>
              <a:t>‹#›</a:t>
            </a:fld>
            <a:endParaRPr lang="en-US"/>
          </a:p>
        </p:txBody>
      </p:sp>
    </p:spTree>
    <p:extLst>
      <p:ext uri="{BB962C8B-B14F-4D97-AF65-F5344CB8AC3E}">
        <p14:creationId xmlns:p14="http://schemas.microsoft.com/office/powerpoint/2010/main" val="725734228"/>
      </p:ext>
    </p:extLst>
  </p:cSld>
  <p:clrMapOvr>
    <a:masterClrMapping/>
  </p:clrMapOvr>
  <p:transition spd="med">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2F00E2-6603-4FF3-844A-409D398964E6}" type="datetimeFigureOut">
              <a:rPr lang="en-US" smtClean="0"/>
              <a:t>4/14/2022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463A2-0ECC-4592-808F-5888ED2D4F04}" type="slidenum">
              <a:rPr lang="en-US" smtClean="0"/>
              <a:t>‹#›</a:t>
            </a:fld>
            <a:endParaRPr lang="en-US"/>
          </a:p>
        </p:txBody>
      </p:sp>
    </p:spTree>
    <p:extLst>
      <p:ext uri="{BB962C8B-B14F-4D97-AF65-F5344CB8AC3E}">
        <p14:creationId xmlns:p14="http://schemas.microsoft.com/office/powerpoint/2010/main" val="3586511570"/>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med">
    <p:pull/>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3B5E6-4E28-469D-BCC7-B5EFD00C427D}"/>
              </a:ext>
            </a:extLst>
          </p:cNvPr>
          <p:cNvSpPr>
            <a:spLocks noGrp="1"/>
          </p:cNvSpPr>
          <p:nvPr>
            <p:ph type="ctrTitle"/>
          </p:nvPr>
        </p:nvSpPr>
        <p:spPr>
          <a:xfrm>
            <a:off x="94297" y="423920"/>
            <a:ext cx="8923973" cy="1790700"/>
          </a:xfrm>
        </p:spPr>
        <p:txBody>
          <a:bodyPr>
            <a:normAutofit/>
          </a:bodyPr>
          <a:lstStyle/>
          <a:p>
            <a:r>
              <a:rPr lang="en-US" sz="10350" dirty="0">
                <a:highlight>
                  <a:srgbClr val="FF0000"/>
                </a:highlight>
              </a:rPr>
              <a:t>What Can I Do?</a:t>
            </a:r>
          </a:p>
        </p:txBody>
      </p:sp>
      <p:sp>
        <p:nvSpPr>
          <p:cNvPr id="3" name="Subtitle 2">
            <a:extLst>
              <a:ext uri="{FF2B5EF4-FFF2-40B4-BE49-F238E27FC236}">
                <a16:creationId xmlns:a16="http://schemas.microsoft.com/office/drawing/2014/main" id="{13D29726-F773-4113-A1A7-610FF22316F4}"/>
              </a:ext>
            </a:extLst>
          </p:cNvPr>
          <p:cNvSpPr>
            <a:spLocks noGrp="1"/>
          </p:cNvSpPr>
          <p:nvPr>
            <p:ph type="subTitle" idx="1"/>
          </p:nvPr>
        </p:nvSpPr>
        <p:spPr>
          <a:xfrm>
            <a:off x="0" y="2379643"/>
            <a:ext cx="9018270" cy="4230477"/>
          </a:xfrm>
        </p:spPr>
        <p:txBody>
          <a:bodyPr>
            <a:normAutofit/>
          </a:bodyPr>
          <a:lstStyle/>
          <a:p>
            <a:r>
              <a:rPr lang="en-US" sz="4400" dirty="0"/>
              <a:t>There Are Two Reasons Why One Would Ask This Question.</a:t>
            </a:r>
          </a:p>
          <a:p>
            <a:r>
              <a:rPr lang="en-US" sz="4400" dirty="0"/>
              <a:t>The first reasons is that they really do not want to do it.</a:t>
            </a:r>
          </a:p>
          <a:p>
            <a:r>
              <a:rPr lang="en-US" sz="4400" dirty="0"/>
              <a:t>The second reasons is because they see something needs doing.</a:t>
            </a:r>
          </a:p>
        </p:txBody>
      </p:sp>
    </p:spTree>
    <p:extLst>
      <p:ext uri="{BB962C8B-B14F-4D97-AF65-F5344CB8AC3E}">
        <p14:creationId xmlns:p14="http://schemas.microsoft.com/office/powerpoint/2010/main" val="1004066282"/>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908C6A-B4CA-4FA1-A08D-751C384F2F52}"/>
              </a:ext>
            </a:extLst>
          </p:cNvPr>
          <p:cNvSpPr>
            <a:spLocks noGrp="1"/>
          </p:cNvSpPr>
          <p:nvPr>
            <p:ph idx="1"/>
          </p:nvPr>
        </p:nvSpPr>
        <p:spPr>
          <a:xfrm>
            <a:off x="79022" y="135466"/>
            <a:ext cx="8940800" cy="6592711"/>
          </a:xfrm>
        </p:spPr>
        <p:txBody>
          <a:bodyPr>
            <a:normAutofit lnSpcReduction="10000"/>
          </a:bodyPr>
          <a:lstStyle/>
          <a:p>
            <a:r>
              <a:rPr lang="en-US" sz="4000" dirty="0"/>
              <a:t>You can learn to be happy and content in life through the knowledge of God and doing His will. </a:t>
            </a:r>
          </a:p>
          <a:p>
            <a:r>
              <a:rPr lang="en-US" sz="4000" dirty="0"/>
              <a:t>The world is painfully void of the knowledge that produces this contentment. </a:t>
            </a:r>
          </a:p>
          <a:p>
            <a:r>
              <a:rPr lang="en-US" sz="4000" dirty="0"/>
              <a:t>Perhaps someone looking for such a life will see yours and ask you your secret. </a:t>
            </a:r>
          </a:p>
          <a:p>
            <a:r>
              <a:rPr lang="en-US" sz="4000" dirty="0"/>
              <a:t>Well, it should no longer be a secret then, will it? </a:t>
            </a:r>
          </a:p>
          <a:p>
            <a:r>
              <a:rPr lang="en-US" sz="4000" dirty="0"/>
              <a:t>That is what 1 Peter 3:15 is all about.</a:t>
            </a:r>
          </a:p>
          <a:p>
            <a:r>
              <a:rPr lang="en-US" sz="4000" dirty="0"/>
              <a:t>So there is very much that you can do.</a:t>
            </a:r>
          </a:p>
          <a:p>
            <a:endParaRPr lang="en-US" dirty="0"/>
          </a:p>
        </p:txBody>
      </p:sp>
    </p:spTree>
    <p:extLst>
      <p:ext uri="{BB962C8B-B14F-4D97-AF65-F5344CB8AC3E}">
        <p14:creationId xmlns:p14="http://schemas.microsoft.com/office/powerpoint/2010/main" val="2257471847"/>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7167A-C499-478C-8164-673937AC8439}"/>
              </a:ext>
            </a:extLst>
          </p:cNvPr>
          <p:cNvSpPr>
            <a:spLocks noGrp="1"/>
          </p:cNvSpPr>
          <p:nvPr>
            <p:ph type="title"/>
          </p:nvPr>
        </p:nvSpPr>
        <p:spPr>
          <a:xfrm>
            <a:off x="248355" y="18255"/>
            <a:ext cx="8647289" cy="1325563"/>
          </a:xfrm>
        </p:spPr>
        <p:txBody>
          <a:bodyPr>
            <a:normAutofit/>
          </a:bodyPr>
          <a:lstStyle/>
          <a:p>
            <a:r>
              <a:rPr lang="en-US" sz="5400" b="1" dirty="0">
                <a:highlight>
                  <a:srgbClr val="FF0000"/>
                </a:highlight>
              </a:rPr>
              <a:t>In Service: What Can I Do?</a:t>
            </a:r>
          </a:p>
        </p:txBody>
      </p:sp>
      <p:sp>
        <p:nvSpPr>
          <p:cNvPr id="3" name="Content Placeholder 2">
            <a:extLst>
              <a:ext uri="{FF2B5EF4-FFF2-40B4-BE49-F238E27FC236}">
                <a16:creationId xmlns:a16="http://schemas.microsoft.com/office/drawing/2014/main" id="{F8B0F7DA-ADB8-4833-8300-98953550D354}"/>
              </a:ext>
            </a:extLst>
          </p:cNvPr>
          <p:cNvSpPr>
            <a:spLocks noGrp="1"/>
          </p:cNvSpPr>
          <p:nvPr>
            <p:ph idx="1"/>
          </p:nvPr>
        </p:nvSpPr>
        <p:spPr>
          <a:xfrm>
            <a:off x="101600" y="1151466"/>
            <a:ext cx="8794044" cy="5508977"/>
          </a:xfrm>
        </p:spPr>
        <p:txBody>
          <a:bodyPr>
            <a:normAutofit lnSpcReduction="10000"/>
          </a:bodyPr>
          <a:lstStyle/>
          <a:p>
            <a:r>
              <a:rPr lang="en-US" sz="3600" dirty="0"/>
              <a:t>We are not talking about our worship service.</a:t>
            </a:r>
          </a:p>
          <a:p>
            <a:r>
              <a:rPr lang="en-US" sz="3600" dirty="0"/>
              <a:t>The life of a Christian should </a:t>
            </a:r>
            <a:r>
              <a:rPr lang="en-US" sz="3600"/>
              <a:t>be motivated </a:t>
            </a:r>
            <a:r>
              <a:rPr lang="en-US" sz="3600" dirty="0"/>
              <a:t>to serve others.</a:t>
            </a:r>
          </a:p>
          <a:p>
            <a:r>
              <a:rPr lang="en-US" sz="3600" dirty="0"/>
              <a:t>Our duty to each other calls us to be active in serving one another. </a:t>
            </a:r>
          </a:p>
          <a:p>
            <a:r>
              <a:rPr lang="en-US" sz="3600" dirty="0"/>
              <a:t>We can do this in many ways. </a:t>
            </a:r>
          </a:p>
          <a:p>
            <a:r>
              <a:rPr lang="en-US" sz="3600" dirty="0"/>
              <a:t>Of course we can always pray for our fellow Christians knowing that hardship is suffered by all. </a:t>
            </a:r>
          </a:p>
          <a:p>
            <a:endParaRPr lang="en-US" dirty="0"/>
          </a:p>
        </p:txBody>
      </p:sp>
    </p:spTree>
    <p:extLst>
      <p:ext uri="{BB962C8B-B14F-4D97-AF65-F5344CB8AC3E}">
        <p14:creationId xmlns:p14="http://schemas.microsoft.com/office/powerpoint/2010/main" val="1132343229"/>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83AC63-A832-4517-8746-EE89A9539B69}"/>
              </a:ext>
            </a:extLst>
          </p:cNvPr>
          <p:cNvSpPr>
            <a:spLocks noGrp="1"/>
          </p:cNvSpPr>
          <p:nvPr>
            <p:ph idx="1"/>
          </p:nvPr>
        </p:nvSpPr>
        <p:spPr>
          <a:xfrm>
            <a:off x="112889" y="101600"/>
            <a:ext cx="8884355" cy="6637867"/>
          </a:xfrm>
        </p:spPr>
        <p:txBody>
          <a:bodyPr>
            <a:normAutofit/>
          </a:bodyPr>
          <a:lstStyle/>
          <a:p>
            <a:r>
              <a:rPr lang="en-US" sz="4000" dirty="0"/>
              <a:t>Perhaps some of us have forgotten how hard it is to fight against what this world is throwing at us. </a:t>
            </a:r>
          </a:p>
          <a:p>
            <a:r>
              <a:rPr lang="en-US" sz="4000" dirty="0"/>
              <a:t>Those of us who have been around for a while need to mentor and encourage those who are new to the faith. </a:t>
            </a:r>
          </a:p>
          <a:p>
            <a:r>
              <a:rPr lang="en-US" sz="4000" dirty="0"/>
              <a:t>People do not change overnight, and the transition of a worldly life to a spiritual life is difficult. </a:t>
            </a:r>
          </a:p>
          <a:p>
            <a:r>
              <a:rPr lang="en-US" sz="4000" dirty="0"/>
              <a:t>We need to be helping and praying for those who are struggling. </a:t>
            </a:r>
          </a:p>
          <a:p>
            <a:endParaRPr lang="en-US" dirty="0"/>
          </a:p>
        </p:txBody>
      </p:sp>
    </p:spTree>
    <p:extLst>
      <p:ext uri="{BB962C8B-B14F-4D97-AF65-F5344CB8AC3E}">
        <p14:creationId xmlns:p14="http://schemas.microsoft.com/office/powerpoint/2010/main" val="394759133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672DDCD-4E85-4FF7-A252-693E49F41A66}"/>
              </a:ext>
            </a:extLst>
          </p:cNvPr>
          <p:cNvSpPr>
            <a:spLocks noGrp="1"/>
          </p:cNvSpPr>
          <p:nvPr>
            <p:ph idx="1"/>
          </p:nvPr>
        </p:nvSpPr>
        <p:spPr>
          <a:xfrm>
            <a:off x="112889" y="135467"/>
            <a:ext cx="8873067" cy="6536266"/>
          </a:xfrm>
        </p:spPr>
        <p:txBody>
          <a:bodyPr/>
          <a:lstStyle/>
          <a:p>
            <a:r>
              <a:rPr lang="en-US" sz="4000" dirty="0"/>
              <a:t>What we can do might be as simple as making a phone call. </a:t>
            </a:r>
          </a:p>
          <a:p>
            <a:r>
              <a:rPr lang="en-US" sz="4000" dirty="0"/>
              <a:t>Perhaps visiting one of the members will do wonders for someone's feelings.</a:t>
            </a:r>
          </a:p>
          <a:p>
            <a:r>
              <a:rPr lang="en-US" sz="4000" dirty="0"/>
              <a:t>In our service we should really want to do for others. </a:t>
            </a:r>
          </a:p>
          <a:p>
            <a:r>
              <a:rPr lang="en-US" sz="4000" dirty="0"/>
              <a:t>After all, if we are trying to be like Jesus, we will want to serve others. </a:t>
            </a:r>
          </a:p>
          <a:p>
            <a:r>
              <a:rPr lang="en-US" sz="4000" dirty="0"/>
              <a:t>That is what Jesus did, and He is our perfect example.</a:t>
            </a:r>
          </a:p>
          <a:p>
            <a:endParaRPr lang="en-US" dirty="0"/>
          </a:p>
        </p:txBody>
      </p:sp>
    </p:spTree>
    <p:extLst>
      <p:ext uri="{BB962C8B-B14F-4D97-AF65-F5344CB8AC3E}">
        <p14:creationId xmlns:p14="http://schemas.microsoft.com/office/powerpoint/2010/main" val="2759402424"/>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177E48-E942-44B1-B1FC-8CB023A6F124}"/>
              </a:ext>
            </a:extLst>
          </p:cNvPr>
          <p:cNvSpPr>
            <a:spLocks noGrp="1"/>
          </p:cNvSpPr>
          <p:nvPr>
            <p:ph idx="1"/>
          </p:nvPr>
        </p:nvSpPr>
        <p:spPr>
          <a:xfrm>
            <a:off x="90311" y="112888"/>
            <a:ext cx="8906933" cy="6592711"/>
          </a:xfrm>
        </p:spPr>
        <p:txBody>
          <a:bodyPr>
            <a:normAutofit lnSpcReduction="10000"/>
          </a:bodyPr>
          <a:lstStyle/>
          <a:p>
            <a:r>
              <a:rPr lang="en-US" sz="4000" dirty="0"/>
              <a:t>Really, what we need to do is to get to know one another better. </a:t>
            </a:r>
          </a:p>
          <a:p>
            <a:r>
              <a:rPr lang="en-US" sz="4000" dirty="0"/>
              <a:t>By learning who they are, we can learn to appreciate them even better. </a:t>
            </a:r>
          </a:p>
          <a:p>
            <a:r>
              <a:rPr lang="en-US" sz="4000" dirty="0"/>
              <a:t>All of this should take place because we desire to do something for God and for Christ and His church. </a:t>
            </a:r>
          </a:p>
          <a:p>
            <a:r>
              <a:rPr lang="en-US" sz="4000" dirty="0"/>
              <a:t>We all have the ability to do better and at least do something. </a:t>
            </a:r>
          </a:p>
          <a:p>
            <a:r>
              <a:rPr lang="en-US" sz="4000" dirty="0"/>
              <a:t>Doing something is better than doing nothing. </a:t>
            </a:r>
          </a:p>
        </p:txBody>
      </p:sp>
    </p:spTree>
    <p:extLst>
      <p:ext uri="{BB962C8B-B14F-4D97-AF65-F5344CB8AC3E}">
        <p14:creationId xmlns:p14="http://schemas.microsoft.com/office/powerpoint/2010/main" val="3803762090"/>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D3C0AC-5E52-467E-937B-B819E7A56640}"/>
              </a:ext>
            </a:extLst>
          </p:cNvPr>
          <p:cNvSpPr>
            <a:spLocks noGrp="1"/>
          </p:cNvSpPr>
          <p:nvPr>
            <p:ph type="title"/>
          </p:nvPr>
        </p:nvSpPr>
        <p:spPr>
          <a:xfrm>
            <a:off x="515761" y="18256"/>
            <a:ext cx="7886700" cy="1133212"/>
          </a:xfrm>
        </p:spPr>
        <p:txBody>
          <a:bodyPr>
            <a:normAutofit/>
          </a:bodyPr>
          <a:lstStyle/>
          <a:p>
            <a:pPr algn="ctr"/>
            <a:r>
              <a:rPr lang="en-US" sz="6000" b="1" dirty="0">
                <a:highlight>
                  <a:srgbClr val="FF0000"/>
                </a:highlight>
              </a:rPr>
              <a:t>Conclusion</a:t>
            </a:r>
          </a:p>
        </p:txBody>
      </p:sp>
      <p:sp>
        <p:nvSpPr>
          <p:cNvPr id="3" name="Content Placeholder 2">
            <a:extLst>
              <a:ext uri="{FF2B5EF4-FFF2-40B4-BE49-F238E27FC236}">
                <a16:creationId xmlns:a16="http://schemas.microsoft.com/office/drawing/2014/main" id="{2117D6D6-FE99-405E-8F2D-682C0FEBF8D9}"/>
              </a:ext>
            </a:extLst>
          </p:cNvPr>
          <p:cNvSpPr>
            <a:spLocks noGrp="1"/>
          </p:cNvSpPr>
          <p:nvPr>
            <p:ph idx="1"/>
          </p:nvPr>
        </p:nvSpPr>
        <p:spPr>
          <a:xfrm>
            <a:off x="124177" y="1049867"/>
            <a:ext cx="8906933" cy="5689600"/>
          </a:xfrm>
        </p:spPr>
        <p:txBody>
          <a:bodyPr/>
          <a:lstStyle/>
          <a:p>
            <a:r>
              <a:rPr lang="en-US" sz="3600" dirty="0"/>
              <a:t>We should know that our life will have fulfillment when we have done good things for others. </a:t>
            </a:r>
          </a:p>
          <a:p>
            <a:r>
              <a:rPr lang="en-US" sz="3600" dirty="0"/>
              <a:t>We should want to be this kind of person so that people will love and respect us and hopefully learn from our example. </a:t>
            </a:r>
          </a:p>
          <a:p>
            <a:r>
              <a:rPr lang="en-US" sz="3600" dirty="0"/>
              <a:t>Paul told many people that by following his example, they would be on the right path. </a:t>
            </a:r>
          </a:p>
          <a:p>
            <a:r>
              <a:rPr lang="en-US" sz="3600" dirty="0"/>
              <a:t>Are you on the right path? </a:t>
            </a:r>
          </a:p>
          <a:p>
            <a:r>
              <a:rPr lang="en-US" sz="3600" dirty="0"/>
              <a:t>Please ask what you can do.</a:t>
            </a:r>
          </a:p>
          <a:p>
            <a:endParaRPr lang="en-US" dirty="0"/>
          </a:p>
        </p:txBody>
      </p:sp>
    </p:spTree>
    <p:extLst>
      <p:ext uri="{BB962C8B-B14F-4D97-AF65-F5344CB8AC3E}">
        <p14:creationId xmlns:p14="http://schemas.microsoft.com/office/powerpoint/2010/main" val="584150550"/>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FB57F-64F2-41E2-8384-62DAD73196DE}"/>
              </a:ext>
            </a:extLst>
          </p:cNvPr>
          <p:cNvSpPr>
            <a:spLocks noGrp="1"/>
          </p:cNvSpPr>
          <p:nvPr>
            <p:ph type="title"/>
          </p:nvPr>
        </p:nvSpPr>
        <p:spPr>
          <a:xfrm>
            <a:off x="1476261" y="0"/>
            <a:ext cx="5496728" cy="881348"/>
          </a:xfrm>
        </p:spPr>
        <p:txBody>
          <a:bodyPr>
            <a:normAutofit/>
          </a:bodyPr>
          <a:lstStyle/>
          <a:p>
            <a:pPr algn="ctr"/>
            <a:r>
              <a:rPr lang="en-US" sz="5400" b="1" dirty="0">
                <a:highlight>
                  <a:srgbClr val="FF0000"/>
                </a:highlight>
              </a:rPr>
              <a:t>Introduction</a:t>
            </a:r>
          </a:p>
        </p:txBody>
      </p:sp>
      <p:sp>
        <p:nvSpPr>
          <p:cNvPr id="3" name="Content Placeholder 2">
            <a:extLst>
              <a:ext uri="{FF2B5EF4-FFF2-40B4-BE49-F238E27FC236}">
                <a16:creationId xmlns:a16="http://schemas.microsoft.com/office/drawing/2014/main" id="{B76B7AA5-D8AA-45A7-88B8-D75CDB0DFFAE}"/>
              </a:ext>
            </a:extLst>
          </p:cNvPr>
          <p:cNvSpPr>
            <a:spLocks noGrp="1"/>
          </p:cNvSpPr>
          <p:nvPr>
            <p:ph idx="1"/>
          </p:nvPr>
        </p:nvSpPr>
        <p:spPr>
          <a:xfrm>
            <a:off x="148728" y="881348"/>
            <a:ext cx="8923662" cy="5827923"/>
          </a:xfrm>
        </p:spPr>
        <p:txBody>
          <a:bodyPr>
            <a:normAutofit lnSpcReduction="10000"/>
          </a:bodyPr>
          <a:lstStyle/>
          <a:p>
            <a:r>
              <a:rPr lang="en-US" sz="3600" dirty="0"/>
              <a:t>The question of “What Can I Do?” Usually comes up as a response for two reasons.</a:t>
            </a:r>
          </a:p>
          <a:p>
            <a:r>
              <a:rPr lang="en-US" sz="3600" dirty="0"/>
              <a:t>One is that someone needs help and is asking you for help.</a:t>
            </a:r>
          </a:p>
          <a:p>
            <a:r>
              <a:rPr lang="en-US" sz="3600" dirty="0"/>
              <a:t>Another is because we see someone needs help and we ask them if they would like our help.</a:t>
            </a:r>
          </a:p>
          <a:p>
            <a:r>
              <a:rPr lang="en-US" sz="3600" dirty="0"/>
              <a:t>So when we realize something needs to be done, we should ask “What Can I Do?”.</a:t>
            </a:r>
          </a:p>
          <a:p>
            <a:r>
              <a:rPr lang="en-US" sz="3600" dirty="0"/>
              <a:t>Or you can be one to minimalize yourself by asking “What Can I Do?</a:t>
            </a:r>
          </a:p>
        </p:txBody>
      </p:sp>
    </p:spTree>
    <p:extLst>
      <p:ext uri="{BB962C8B-B14F-4D97-AF65-F5344CB8AC3E}">
        <p14:creationId xmlns:p14="http://schemas.microsoft.com/office/powerpoint/2010/main" val="1312714495"/>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8CE34A3-445A-4236-B9F2-8060265B0D57}"/>
              </a:ext>
            </a:extLst>
          </p:cNvPr>
          <p:cNvSpPr>
            <a:spLocks noGrp="1"/>
          </p:cNvSpPr>
          <p:nvPr>
            <p:ph idx="1"/>
          </p:nvPr>
        </p:nvSpPr>
        <p:spPr>
          <a:xfrm>
            <a:off x="205740" y="165253"/>
            <a:ext cx="8855393" cy="6488935"/>
          </a:xfrm>
        </p:spPr>
        <p:txBody>
          <a:bodyPr>
            <a:normAutofit lnSpcReduction="10000"/>
          </a:bodyPr>
          <a:lstStyle/>
          <a:p>
            <a:r>
              <a:rPr lang="en-US" sz="3600" dirty="0"/>
              <a:t>When God asked Moses to go and help His people in Egypt, Moses responded with a similar question.</a:t>
            </a:r>
          </a:p>
          <a:p>
            <a:r>
              <a:rPr lang="en-US" sz="3600" dirty="0"/>
              <a:t>What Can I Do?</a:t>
            </a:r>
          </a:p>
          <a:p>
            <a:r>
              <a:rPr lang="en-US" sz="3600" dirty="0"/>
              <a:t>In other words, Moses wanted to be relieved of such a great responsibility that he began to make all sorts of excuses, and God would have nothing of it.</a:t>
            </a:r>
          </a:p>
          <a:p>
            <a:r>
              <a:rPr lang="en-US" sz="3600" dirty="0"/>
              <a:t>Often times we feel that we are such a small part in the grand scheme of things that what we do really does not matter anyway. </a:t>
            </a:r>
          </a:p>
          <a:p>
            <a:r>
              <a:rPr lang="en-US" sz="3600" dirty="0"/>
              <a:t>This attitude needs to be changed.</a:t>
            </a:r>
          </a:p>
          <a:p>
            <a:endParaRPr lang="en-US" dirty="0"/>
          </a:p>
        </p:txBody>
      </p:sp>
    </p:spTree>
    <p:extLst>
      <p:ext uri="{BB962C8B-B14F-4D97-AF65-F5344CB8AC3E}">
        <p14:creationId xmlns:p14="http://schemas.microsoft.com/office/powerpoint/2010/main" val="4123936075"/>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956F506-9F13-456F-A1B7-46903FFC1484}"/>
              </a:ext>
            </a:extLst>
          </p:cNvPr>
          <p:cNvSpPr>
            <a:spLocks noGrp="1"/>
          </p:cNvSpPr>
          <p:nvPr>
            <p:ph idx="1"/>
          </p:nvPr>
        </p:nvSpPr>
        <p:spPr>
          <a:xfrm>
            <a:off x="99151" y="143218"/>
            <a:ext cx="8901629" cy="6610121"/>
          </a:xfrm>
        </p:spPr>
        <p:txBody>
          <a:bodyPr/>
          <a:lstStyle/>
          <a:p>
            <a:r>
              <a:rPr lang="en-US" sz="4000" dirty="0"/>
              <a:t>Some people ask the question because they want to do something, but are not sure what they can do to assist others in the grand scheme of things. </a:t>
            </a:r>
          </a:p>
          <a:p>
            <a:r>
              <a:rPr lang="en-US" sz="4000" dirty="0"/>
              <a:t>Most Christians really appreciate it when someone ask if they can do something for someone or the church.</a:t>
            </a:r>
          </a:p>
          <a:p>
            <a:r>
              <a:rPr lang="en-US" sz="4000" dirty="0"/>
              <a:t>So, we will proceed with this lesson under the assumption that you are asking what you can do to help the church or someone.</a:t>
            </a:r>
          </a:p>
          <a:p>
            <a:endParaRPr lang="en-US" dirty="0"/>
          </a:p>
        </p:txBody>
      </p:sp>
    </p:spTree>
    <p:extLst>
      <p:ext uri="{BB962C8B-B14F-4D97-AF65-F5344CB8AC3E}">
        <p14:creationId xmlns:p14="http://schemas.microsoft.com/office/powerpoint/2010/main" val="145048112"/>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59DB1E-E235-46D0-89DD-A92EC2D8059F}"/>
              </a:ext>
            </a:extLst>
          </p:cNvPr>
          <p:cNvSpPr>
            <a:spLocks noGrp="1"/>
          </p:cNvSpPr>
          <p:nvPr>
            <p:ph type="title"/>
          </p:nvPr>
        </p:nvSpPr>
        <p:spPr>
          <a:xfrm>
            <a:off x="121185" y="18255"/>
            <a:ext cx="8802477" cy="1017331"/>
          </a:xfrm>
        </p:spPr>
        <p:txBody>
          <a:bodyPr>
            <a:normAutofit/>
          </a:bodyPr>
          <a:lstStyle/>
          <a:p>
            <a:pPr algn="ctr"/>
            <a:r>
              <a:rPr lang="en-US" sz="5400" b="1" dirty="0">
                <a:highlight>
                  <a:srgbClr val="FF0000"/>
                </a:highlight>
              </a:rPr>
              <a:t>In </a:t>
            </a:r>
            <a:r>
              <a:rPr lang="en-US" sz="5400" b="1" dirty="0" err="1">
                <a:highlight>
                  <a:srgbClr val="FF0000"/>
                </a:highlight>
              </a:rPr>
              <a:t>Worship:What</a:t>
            </a:r>
            <a:r>
              <a:rPr lang="en-US" sz="5400" b="1" dirty="0">
                <a:highlight>
                  <a:srgbClr val="FF0000"/>
                </a:highlight>
              </a:rPr>
              <a:t> Can I Do?</a:t>
            </a:r>
          </a:p>
        </p:txBody>
      </p:sp>
      <p:sp>
        <p:nvSpPr>
          <p:cNvPr id="3" name="Content Placeholder 2">
            <a:extLst>
              <a:ext uri="{FF2B5EF4-FFF2-40B4-BE49-F238E27FC236}">
                <a16:creationId xmlns:a16="http://schemas.microsoft.com/office/drawing/2014/main" id="{25F56169-6E75-4EF1-AF8E-70AF7DA1A311}"/>
              </a:ext>
            </a:extLst>
          </p:cNvPr>
          <p:cNvSpPr>
            <a:spLocks noGrp="1"/>
          </p:cNvSpPr>
          <p:nvPr>
            <p:ph idx="1"/>
          </p:nvPr>
        </p:nvSpPr>
        <p:spPr>
          <a:xfrm>
            <a:off x="121185" y="1035586"/>
            <a:ext cx="8901629" cy="5717754"/>
          </a:xfrm>
        </p:spPr>
        <p:txBody>
          <a:bodyPr>
            <a:normAutofit lnSpcReduction="10000"/>
          </a:bodyPr>
          <a:lstStyle/>
          <a:p>
            <a:r>
              <a:rPr lang="en-US" sz="3600" dirty="0"/>
              <a:t>You can come prepared to worship God in the right frame of mind leaving the cares of this world behind and seek God in spirit and truth. </a:t>
            </a:r>
          </a:p>
          <a:p>
            <a:r>
              <a:rPr lang="en-US" sz="3600" dirty="0"/>
              <a:t>You can really show others your love for the Lord by singing with a purpose to glorify God and sing praises to His name, and to build up and edify others. </a:t>
            </a:r>
          </a:p>
          <a:p>
            <a:r>
              <a:rPr lang="en-US" sz="3600" dirty="0"/>
              <a:t>You can encourage others for being there, and you can encourage others to not miss the assemblies of the congregation. </a:t>
            </a:r>
          </a:p>
          <a:p>
            <a:endParaRPr lang="en-US" dirty="0"/>
          </a:p>
        </p:txBody>
      </p:sp>
    </p:spTree>
    <p:extLst>
      <p:ext uri="{BB962C8B-B14F-4D97-AF65-F5344CB8AC3E}">
        <p14:creationId xmlns:p14="http://schemas.microsoft.com/office/powerpoint/2010/main" val="3865902294"/>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A2B2AA-4762-4938-A953-9FB13E9E5528}"/>
              </a:ext>
            </a:extLst>
          </p:cNvPr>
          <p:cNvSpPr>
            <a:spLocks noGrp="1"/>
          </p:cNvSpPr>
          <p:nvPr>
            <p:ph idx="1"/>
          </p:nvPr>
        </p:nvSpPr>
        <p:spPr>
          <a:xfrm>
            <a:off x="132202" y="176270"/>
            <a:ext cx="8835528" cy="6510969"/>
          </a:xfrm>
        </p:spPr>
        <p:txBody>
          <a:bodyPr/>
          <a:lstStyle/>
          <a:p>
            <a:r>
              <a:rPr lang="en-US" sz="3600" dirty="0"/>
              <a:t>You can attend all the services including the classes. </a:t>
            </a:r>
          </a:p>
          <a:p>
            <a:r>
              <a:rPr lang="en-US" sz="3600" dirty="0"/>
              <a:t>The time to learn more about God and His word is never wasted time. </a:t>
            </a:r>
          </a:p>
          <a:p>
            <a:r>
              <a:rPr lang="en-US" sz="3600" dirty="0"/>
              <a:t>You can participate with enthusiasm, and you can encourage those who take part in the service (song leader, leader of prayer, assisting on the Lord's Table, or the preacher).</a:t>
            </a:r>
          </a:p>
          <a:p>
            <a:r>
              <a:rPr lang="en-US" sz="3600" dirty="0"/>
              <a:t>If you really try, you will see that there is much you can do.</a:t>
            </a:r>
          </a:p>
          <a:p>
            <a:endParaRPr lang="en-US" dirty="0"/>
          </a:p>
        </p:txBody>
      </p:sp>
    </p:spTree>
    <p:extLst>
      <p:ext uri="{BB962C8B-B14F-4D97-AF65-F5344CB8AC3E}">
        <p14:creationId xmlns:p14="http://schemas.microsoft.com/office/powerpoint/2010/main" val="389031093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2BCDF-A02C-4DC9-A745-E1D7B009A91A}"/>
              </a:ext>
            </a:extLst>
          </p:cNvPr>
          <p:cNvSpPr>
            <a:spLocks noGrp="1"/>
          </p:cNvSpPr>
          <p:nvPr>
            <p:ph type="title"/>
          </p:nvPr>
        </p:nvSpPr>
        <p:spPr>
          <a:xfrm>
            <a:off x="146755" y="139349"/>
            <a:ext cx="8850489" cy="1325563"/>
          </a:xfrm>
        </p:spPr>
        <p:txBody>
          <a:bodyPr>
            <a:normAutofit fontScale="90000"/>
          </a:bodyPr>
          <a:lstStyle/>
          <a:p>
            <a:r>
              <a:rPr lang="en-US" sz="6000" b="1" dirty="0">
                <a:highlight>
                  <a:srgbClr val="FF0000"/>
                </a:highlight>
              </a:rPr>
              <a:t>In Evangelism: What Can I Do?</a:t>
            </a:r>
          </a:p>
        </p:txBody>
      </p:sp>
      <p:sp>
        <p:nvSpPr>
          <p:cNvPr id="3" name="Content Placeholder 2">
            <a:extLst>
              <a:ext uri="{FF2B5EF4-FFF2-40B4-BE49-F238E27FC236}">
                <a16:creationId xmlns:a16="http://schemas.microsoft.com/office/drawing/2014/main" id="{97B8B618-DA0D-47D7-BD07-1ADE622AFC04}"/>
              </a:ext>
            </a:extLst>
          </p:cNvPr>
          <p:cNvSpPr>
            <a:spLocks noGrp="1"/>
          </p:cNvSpPr>
          <p:nvPr>
            <p:ph idx="1"/>
          </p:nvPr>
        </p:nvSpPr>
        <p:spPr>
          <a:xfrm>
            <a:off x="146755" y="1354666"/>
            <a:ext cx="8850489" cy="5503333"/>
          </a:xfrm>
        </p:spPr>
        <p:txBody>
          <a:bodyPr>
            <a:normAutofit/>
          </a:bodyPr>
          <a:lstStyle/>
          <a:p>
            <a:r>
              <a:rPr lang="en-US" sz="3600" dirty="0"/>
              <a:t>You can invite people to church. </a:t>
            </a:r>
          </a:p>
          <a:p>
            <a:r>
              <a:rPr lang="en-US" sz="3600" dirty="0"/>
              <a:t>It may be you feel uncomfortable about discussing the Bible with others, but you can at least invite them to services, and others can answer the questions that might be brought up. </a:t>
            </a:r>
          </a:p>
          <a:p>
            <a:r>
              <a:rPr lang="en-US" sz="3600" dirty="0"/>
              <a:t>You can share your bulletin or other reading material with someone. </a:t>
            </a:r>
          </a:p>
          <a:p>
            <a:r>
              <a:rPr lang="en-US" sz="3600" dirty="0"/>
              <a:t>We do not know if our efforts will produce fruit because that is what God will provide. </a:t>
            </a:r>
          </a:p>
          <a:p>
            <a:endParaRPr lang="en-US" dirty="0"/>
          </a:p>
        </p:txBody>
      </p:sp>
    </p:spTree>
    <p:extLst>
      <p:ext uri="{BB962C8B-B14F-4D97-AF65-F5344CB8AC3E}">
        <p14:creationId xmlns:p14="http://schemas.microsoft.com/office/powerpoint/2010/main" val="2524637228"/>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08B569D-A515-4813-AA5F-E5622A698656}"/>
              </a:ext>
            </a:extLst>
          </p:cNvPr>
          <p:cNvSpPr>
            <a:spLocks noGrp="1"/>
          </p:cNvSpPr>
          <p:nvPr>
            <p:ph idx="1"/>
          </p:nvPr>
        </p:nvSpPr>
        <p:spPr>
          <a:xfrm>
            <a:off x="90311" y="112888"/>
            <a:ext cx="8884356" cy="6649155"/>
          </a:xfrm>
        </p:spPr>
        <p:txBody>
          <a:bodyPr>
            <a:normAutofit/>
          </a:bodyPr>
          <a:lstStyle/>
          <a:p>
            <a:r>
              <a:rPr lang="en-US" sz="3600" dirty="0"/>
              <a:t>Our job is to teach people about heaven and how to get there. </a:t>
            </a:r>
          </a:p>
          <a:p>
            <a:r>
              <a:rPr lang="en-US" sz="3600" dirty="0"/>
              <a:t>John 4:21 tells us that people are seeking to worship God in spirit and truth. </a:t>
            </a:r>
          </a:p>
          <a:p>
            <a:r>
              <a:rPr lang="en-US" sz="3600" dirty="0"/>
              <a:t>Since that is what God wants, we do not know that perhaps God is using us to shine our light on the path for these seekers to follow. </a:t>
            </a:r>
          </a:p>
          <a:p>
            <a:r>
              <a:rPr lang="en-US" sz="3600" dirty="0"/>
              <a:t>According to Ephesians 2:10, we are "created in Christ Jesus for good works".</a:t>
            </a:r>
          </a:p>
          <a:p>
            <a:r>
              <a:rPr lang="en-US" sz="3600" dirty="0"/>
              <a:t> The work we do for God is the best work anyone can do for another human being.</a:t>
            </a:r>
          </a:p>
          <a:p>
            <a:endParaRPr lang="en-US" dirty="0"/>
          </a:p>
        </p:txBody>
      </p:sp>
    </p:spTree>
    <p:extLst>
      <p:ext uri="{BB962C8B-B14F-4D97-AF65-F5344CB8AC3E}">
        <p14:creationId xmlns:p14="http://schemas.microsoft.com/office/powerpoint/2010/main" val="44108019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9EB1-8277-41CC-B8B9-B2208A55332F}"/>
              </a:ext>
            </a:extLst>
          </p:cNvPr>
          <p:cNvSpPr>
            <a:spLocks noGrp="1"/>
          </p:cNvSpPr>
          <p:nvPr>
            <p:ph type="title"/>
          </p:nvPr>
        </p:nvSpPr>
        <p:spPr>
          <a:xfrm>
            <a:off x="169334" y="18255"/>
            <a:ext cx="8613422" cy="1325563"/>
          </a:xfrm>
        </p:spPr>
        <p:txBody>
          <a:bodyPr>
            <a:normAutofit/>
          </a:bodyPr>
          <a:lstStyle/>
          <a:p>
            <a:pPr algn="ctr"/>
            <a:r>
              <a:rPr lang="en-US" sz="5400" b="1" dirty="0">
                <a:highlight>
                  <a:srgbClr val="FF0000"/>
                </a:highlight>
              </a:rPr>
              <a:t>In Living: What Can I Do?</a:t>
            </a:r>
          </a:p>
        </p:txBody>
      </p:sp>
      <p:sp>
        <p:nvSpPr>
          <p:cNvPr id="3" name="Content Placeholder 2">
            <a:extLst>
              <a:ext uri="{FF2B5EF4-FFF2-40B4-BE49-F238E27FC236}">
                <a16:creationId xmlns:a16="http://schemas.microsoft.com/office/drawing/2014/main" id="{BDAD4180-9089-4A85-A3F5-04E257AF2FCF}"/>
              </a:ext>
            </a:extLst>
          </p:cNvPr>
          <p:cNvSpPr>
            <a:spLocks noGrp="1"/>
          </p:cNvSpPr>
          <p:nvPr>
            <p:ph idx="1"/>
          </p:nvPr>
        </p:nvSpPr>
        <p:spPr>
          <a:xfrm>
            <a:off x="0" y="1162756"/>
            <a:ext cx="8974666" cy="5542844"/>
          </a:xfrm>
        </p:spPr>
        <p:txBody>
          <a:bodyPr>
            <a:normAutofit/>
          </a:bodyPr>
          <a:lstStyle/>
          <a:p>
            <a:r>
              <a:rPr lang="en-US" sz="3200" dirty="0"/>
              <a:t>You can learn how to be the best Christian possible. </a:t>
            </a:r>
          </a:p>
          <a:p>
            <a:r>
              <a:rPr lang="en-US" sz="3200" dirty="0"/>
              <a:t>Yes it is hard sometimes to deal with all of life's problems, but that does not mean you can ignore doing right. </a:t>
            </a:r>
          </a:p>
          <a:p>
            <a:r>
              <a:rPr lang="en-US" sz="3200" dirty="0"/>
              <a:t>You let your light shine by learning God's will. </a:t>
            </a:r>
          </a:p>
          <a:p>
            <a:r>
              <a:rPr lang="en-US" sz="3200" dirty="0"/>
              <a:t>This comes through Bible study; both the classes provided by the congregation, or through personal Bible study. </a:t>
            </a:r>
          </a:p>
          <a:p>
            <a:r>
              <a:rPr lang="en-US" sz="3200" dirty="0"/>
              <a:t>The words of life should teach you how to behave in the present world, so that you might enjoy the future world prepared by Christ and God. </a:t>
            </a:r>
          </a:p>
          <a:p>
            <a:endParaRPr lang="en-US" dirty="0"/>
          </a:p>
        </p:txBody>
      </p:sp>
    </p:spTree>
    <p:extLst>
      <p:ext uri="{BB962C8B-B14F-4D97-AF65-F5344CB8AC3E}">
        <p14:creationId xmlns:p14="http://schemas.microsoft.com/office/powerpoint/2010/main" val="4140352235"/>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Office Theme</Template>
  <TotalTime>33</TotalTime>
  <Words>1188</Words>
  <Application>Microsoft Office PowerPoint</Application>
  <PresentationFormat>On-screen Show (4:3)</PresentationFormat>
  <Paragraphs>74</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What Can I Do?</vt:lpstr>
      <vt:lpstr>Introduction</vt:lpstr>
      <vt:lpstr>PowerPoint Presentation</vt:lpstr>
      <vt:lpstr>PowerPoint Presentation</vt:lpstr>
      <vt:lpstr>In Worship:What Can I Do?</vt:lpstr>
      <vt:lpstr>PowerPoint Presentation</vt:lpstr>
      <vt:lpstr>In Evangelism: What Can I Do?</vt:lpstr>
      <vt:lpstr>PowerPoint Presentation</vt:lpstr>
      <vt:lpstr>In Living: What Can I Do?</vt:lpstr>
      <vt:lpstr>PowerPoint Presentation</vt:lpstr>
      <vt:lpstr>In Service: What Can I Do?</vt:lpstr>
      <vt:lpstr>PowerPoint Presentation</vt:lpstr>
      <vt:lpstr>PowerPoint Presentation</vt:lpstr>
      <vt:lpstr>PowerPoint Presentation</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Can I Do?</dc:title>
  <dc:creator>cwser</dc:creator>
  <cp:lastModifiedBy> </cp:lastModifiedBy>
  <cp:revision>5</cp:revision>
  <dcterms:created xsi:type="dcterms:W3CDTF">2022-04-15T02:09:09Z</dcterms:created>
  <dcterms:modified xsi:type="dcterms:W3CDTF">2022-04-15T02:42:30Z</dcterms:modified>
</cp:coreProperties>
</file>