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5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9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296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6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7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0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2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88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19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2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4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0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0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6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C1E81-29BA-4AEA-8B13-6D123EC9761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5544F-7939-4C05-9910-8D4692F10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6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68F4-E4F1-4D91-8300-C92D087CA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80227"/>
            <a:ext cx="9144000" cy="2060284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What Kind Of Christian Are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392F4-8313-4B98-9262-7E2EE4BDB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405" y="2740510"/>
            <a:ext cx="8714342" cy="226114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world recognizes many kinds of Christians.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What we need to consider is what Christians are recognized by God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90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ED984-E2E8-4548-9AB1-77DA6E73E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17" y="1057619"/>
            <a:ext cx="8978747" cy="5717754"/>
          </a:xfrm>
        </p:spPr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Another similar question is necessary here.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How long will they be a “faithful” Christian?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 answer depends upon the choices they make, and the effort they put into it.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 If they stop being a faithful Christian, they still remain a Christian, but now they become an unfaithful Christian.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7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E6256-B62B-4D70-8B8A-7DC33B04D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584" y="422850"/>
            <a:ext cx="7955280" cy="1293028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highlight>
                  <a:srgbClr val="0000FF"/>
                </a:highlight>
              </a:rPr>
              <a:t>Unfaithful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1EA3F-523B-4203-8B04-75656A0BC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17" y="1916935"/>
            <a:ext cx="8978747" cy="478131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These are those who have obeyed the gospel of Christ and been buried with Him in baptism, yet have not followed His instructions or commands.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Some of these do so by continuing in sin that they were supposed to repent of and stop doing.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Some just stopped attending the services of the local church.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Some just drifted away from the truth. </a:t>
            </a:r>
          </a:p>
        </p:txBody>
      </p:sp>
    </p:spTree>
    <p:extLst>
      <p:ext uri="{BB962C8B-B14F-4D97-AF65-F5344CB8AC3E}">
        <p14:creationId xmlns:p14="http://schemas.microsoft.com/office/powerpoint/2010/main" val="2700242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594F9-C6EF-4A61-B633-FBA1D7538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6601"/>
            <a:ext cx="9022814" cy="5651653"/>
          </a:xfrm>
        </p:spPr>
        <p:txBody>
          <a:bodyPr/>
          <a:lstStyle/>
          <a:p>
            <a:r>
              <a:rPr lang="en-US" sz="2800" dirty="0">
                <a:latin typeface="Comic Sans MS" panose="030F0702030302020204" pitchFamily="66" charset="0"/>
              </a:rPr>
              <a:t>Some of these started attending and became a member of a denomination.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Once they stopped being faithful, they entered the world of Satan.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We know that Satan wants people to think they are headed toward heaven, but will not be allowed entrance into the magnificent palace of God.</a:t>
            </a:r>
          </a:p>
          <a:p>
            <a:r>
              <a:rPr lang="en-US" sz="2800">
                <a:latin typeface="Comic Sans MS" panose="030F0702030302020204" pitchFamily="66" charset="0"/>
              </a:rPr>
              <a:t>Satan </a:t>
            </a:r>
            <a:r>
              <a:rPr lang="en-US" sz="2800" dirty="0">
                <a:latin typeface="Comic Sans MS" panose="030F0702030302020204" pitchFamily="66" charset="0"/>
              </a:rPr>
              <a:t>is the great deceiver and has been successful in deceiving millions, even billions into believing the lie.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Take time to read 2 Thessalonians 2:10-12.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2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EDE14-A783-469B-A813-B515118AB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35" y="1145754"/>
            <a:ext cx="8901629" cy="560758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I hope you realize that many people who call themselves Christians are not really Christians at all.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Just because they will not enter heaven does not make them evil, wicked people.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In fact, these are some of the nicest people you will ever meet, and they can be more spiritually minded than the faithful at times.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Where they fail God is in respect to His word, the Bible.</a:t>
            </a:r>
          </a:p>
        </p:txBody>
      </p:sp>
    </p:spTree>
    <p:extLst>
      <p:ext uri="{BB962C8B-B14F-4D97-AF65-F5344CB8AC3E}">
        <p14:creationId xmlns:p14="http://schemas.microsoft.com/office/powerpoint/2010/main" val="21270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ED522-76B1-4AC3-82DC-CDD492A1C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17" y="1090670"/>
            <a:ext cx="8978747" cy="5662670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These are the ones who follow those who have added to God's word, which is prohibited.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They follow those who have removed things from God's instructions.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And they have made many changes.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In fact, many denominations have outright rejected the Bible as the inerrant and infallible word of God (even though their creeds might state otherwise).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11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6D0AA-C0E6-40F5-8AB5-CE035C5C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8779"/>
            <a:ext cx="9144000" cy="5662863"/>
          </a:xfrm>
        </p:spPr>
        <p:txBody>
          <a:bodyPr>
            <a:normAutofit fontScale="92500"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This begs the question if there are Christians in all various denominations.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The answer is yes. But don't stop there (we need to qualify that answer).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The only kinds of Christians in the denominations are the unfaithful kind. 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There are no faithful Christians in the denominations.</a:t>
            </a:r>
          </a:p>
        </p:txBody>
      </p:sp>
    </p:spTree>
    <p:extLst>
      <p:ext uri="{BB962C8B-B14F-4D97-AF65-F5344CB8AC3E}">
        <p14:creationId xmlns:p14="http://schemas.microsoft.com/office/powerpoint/2010/main" val="48313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B8546-7C46-43FF-8F97-8E48BB439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9653"/>
            <a:ext cx="9022814" cy="5673687"/>
          </a:xfrm>
        </p:spPr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A faithful Christian will follow God instead of man.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denominations all teach doctrines contrary to the Bible, yet promote themselves as being acceptable to God.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And also note that the thousands of denominations each teach a similar, but different doctrine.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Such confusion does not come from God.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Only man can mess things up so badly, and the being that influences man is Satan.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1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A9FA-212D-421F-BA90-C16B26F8F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04" y="1211855"/>
            <a:ext cx="8703877" cy="54864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Jesus has given us the best answer as to who is accepted of God.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In Matthew 7:21, Jesus speaks these words:</a:t>
            </a:r>
          </a:p>
          <a:p>
            <a:r>
              <a:rPr lang="en-US" sz="3600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 "Not everyone who says to Me, 'Lord, Lord' will enter the kingdom of heaven; but he who does the will of My Father who is in heaven".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31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05537-FCD2-41EA-81ED-D5F641DC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58445"/>
            <a:ext cx="6377940" cy="1293028"/>
          </a:xfrm>
        </p:spPr>
        <p:txBody>
          <a:bodyPr>
            <a:normAutofit/>
          </a:bodyPr>
          <a:lstStyle/>
          <a:p>
            <a:r>
              <a:rPr lang="en-US" sz="48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A8F2C-81F9-4926-B89F-4EB8CFBC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839"/>
            <a:ext cx="9011798" cy="549871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The infallible Bible tells us in 2 Peter 1:3 that everything we need concerning our salvation and how we are supposed to live is recorded in the Bible.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If everything is there, nothing else is needed.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So start today by comparing your Bible with the teachings coming from your church, and choose to follow God and not man.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275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2393-8473-49F1-871B-77A46BE1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000" y="306407"/>
            <a:ext cx="5023003" cy="994172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4050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200BB-FF1B-4C16-9324-6C5973D76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8" y="1757880"/>
            <a:ext cx="9014552" cy="4896308"/>
          </a:xfrm>
        </p:spPr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We hear all the time from various sources that there are different kinds of Christians.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There are Coptic Christians;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Orthodox Christians;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Catholic Christians;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Jewish Christians (like that makes sense).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0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7598-1D19-4B5B-A862-374C9386C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58" y="958466"/>
            <a:ext cx="8516038" cy="5772839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And there are those who place an adjective before the title of Christian.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Things like born-again Christian;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believing Christian;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fundamental Christian,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and so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0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EE44-DD21-4C0F-B97E-A4CADBA4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35" y="1079653"/>
            <a:ext cx="8945696" cy="565165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Now, if we go to the Bible, I think we can narrow the kinds of Christians to only three categories. </a:t>
            </a:r>
          </a:p>
          <a:p>
            <a:r>
              <a:rPr lang="en-US" sz="3600" dirty="0">
                <a:solidFill>
                  <a:srgbClr val="00206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The three are </a:t>
            </a:r>
            <a:br>
              <a:rPr lang="en-US" sz="3600" dirty="0">
                <a:solidFill>
                  <a:srgbClr val="00206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</a:br>
            <a:r>
              <a:rPr lang="en-US" sz="3600" dirty="0">
                <a:solidFill>
                  <a:srgbClr val="00206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1) potential Christians, </a:t>
            </a:r>
            <a:br>
              <a:rPr lang="en-US" sz="3600" dirty="0">
                <a:solidFill>
                  <a:srgbClr val="00206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</a:br>
            <a:r>
              <a:rPr lang="en-US" sz="3600" dirty="0">
                <a:solidFill>
                  <a:srgbClr val="00206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2) faithful Christians, and </a:t>
            </a:r>
            <a:br>
              <a:rPr lang="en-US" sz="3600" dirty="0">
                <a:solidFill>
                  <a:srgbClr val="00206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</a:br>
            <a:r>
              <a:rPr lang="en-US" sz="3600" dirty="0">
                <a:solidFill>
                  <a:srgbClr val="00206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3) unfaithful Christians.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And yes, they still have adjectives we are discussing.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Perhaps we should say they are descriptions instead of adjectives.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There really is no need to make any other distinction at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6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64B2E-C4AB-493B-B89F-C8BFC8E47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85" y="1101687"/>
            <a:ext cx="8912645" cy="5640636"/>
          </a:xfrm>
        </p:spPr>
        <p:txBody>
          <a:bodyPr>
            <a:normAutofit fontScale="925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Our point is that not all Christians are the same.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Even the world knows that.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Not all Christians practice the same religion.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Not all Christians teach the word of God.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Those who choose to make such distinction are part of the denominational problem that the Bible does not even mention, but specifically condemns.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0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5EE1A-EEEF-43CE-AB5F-AE500C348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534" y="323698"/>
            <a:ext cx="8329303" cy="1293028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highlight>
                  <a:srgbClr val="0000FF"/>
                </a:highlight>
              </a:rPr>
              <a:t>Potential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00917-5B71-49BB-B707-7340BA4EA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69" y="1872867"/>
            <a:ext cx="8901629" cy="4902506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Who are these people?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Actually every living human being that has the ability to determine right from wrong is a potential Christian.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reason being that the opportunity to become a Christian has been offered to all mankind (Titus 2:11-14).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Jesus died on the cross for all mankind.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Yet, we know that most of mankind will not seek to become a Christian at all.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1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E2742-467D-4853-B793-D12EF8AB2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5585"/>
            <a:ext cx="9022814" cy="568470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We could also look at potential Christians as those who have decided to think of spiritual matters.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We know from John 4:21 that there are those who are seeking to worship God in spirit and in truth.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God helps these people find the truth through His providence (which we cannot see) and His guidance (which we can read in the Bible).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God also charges His children with the responsibility to go out and evangelize mankind.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Through one of these three methods, potential Christians can become Christians.</a:t>
            </a:r>
          </a:p>
        </p:txBody>
      </p:sp>
    </p:spTree>
    <p:extLst>
      <p:ext uri="{BB962C8B-B14F-4D97-AF65-F5344CB8AC3E}">
        <p14:creationId xmlns:p14="http://schemas.microsoft.com/office/powerpoint/2010/main" val="61943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6198-9D2E-4270-AEFE-C6CC4C79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929" y="378782"/>
            <a:ext cx="7525071" cy="1293028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highlight>
                  <a:srgbClr val="800000"/>
                </a:highlight>
              </a:rPr>
              <a:t>Faithful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A860-4A79-4EB1-99F1-0A73A929C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0159"/>
            <a:ext cx="9066882" cy="533216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These are those who have been taught the commands of God and obeyed them.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Their choice to believe in God and Jesus as the Son of God, and their willingness to follow His commands makes them a Christian.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Notice that just believing does not make one a Christian. 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It is by obedience to God's commands.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56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4C95D-226B-444F-A4F9-D9073692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52" y="1090670"/>
            <a:ext cx="8923662" cy="5662670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Especially the command that removes our sins through baptism.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Until one is baptized properly, they do not have a right to call themselves a Christian.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How long will they be a Christian?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Until they die.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3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55</TotalTime>
  <Words>1094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Comic Sans MS</vt:lpstr>
      <vt:lpstr>Vapor Trail</vt:lpstr>
      <vt:lpstr>What Kind Of Christian Are You?</vt:lpstr>
      <vt:lpstr>Introduction</vt:lpstr>
      <vt:lpstr>PowerPoint Presentation</vt:lpstr>
      <vt:lpstr>PowerPoint Presentation</vt:lpstr>
      <vt:lpstr>PowerPoint Presentation</vt:lpstr>
      <vt:lpstr>Potential Christians</vt:lpstr>
      <vt:lpstr>PowerPoint Presentation</vt:lpstr>
      <vt:lpstr>Faithful Christians</vt:lpstr>
      <vt:lpstr>PowerPoint Presentation</vt:lpstr>
      <vt:lpstr>PowerPoint Presentation</vt:lpstr>
      <vt:lpstr>Unfaithful Christians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Kind Of Christian Are You?</dc:title>
  <dc:creator>cwser</dc:creator>
  <cp:lastModifiedBy> </cp:lastModifiedBy>
  <cp:revision>8</cp:revision>
  <dcterms:created xsi:type="dcterms:W3CDTF">2022-03-31T02:43:39Z</dcterms:created>
  <dcterms:modified xsi:type="dcterms:W3CDTF">2022-03-31T03:39:37Z</dcterms:modified>
</cp:coreProperties>
</file>