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2" autoAdjust="0"/>
    <p:restoredTop sz="86386" autoAdjust="0"/>
  </p:normalViewPr>
  <p:slideViewPr>
    <p:cSldViewPr>
      <p:cViewPr varScale="1">
        <p:scale>
          <a:sx n="95" d="100"/>
          <a:sy n="95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3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2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0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6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8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3000">
              <a:srgbClr val="0819FB">
                <a:alpha val="58000"/>
              </a:srgbClr>
            </a:gs>
            <a:gs pos="9000">
              <a:srgbClr val="1A8D48">
                <a:alpha val="53000"/>
              </a:srgbClr>
            </a:gs>
            <a:gs pos="52000">
              <a:srgbClr val="FFFF00">
                <a:alpha val="61000"/>
              </a:srgbClr>
            </a:gs>
            <a:gs pos="95000">
              <a:srgbClr val="EE3F17">
                <a:alpha val="56000"/>
              </a:srgbClr>
            </a:gs>
            <a:gs pos="98000">
              <a:srgbClr val="E81766">
                <a:alpha val="45000"/>
              </a:srgbClr>
            </a:gs>
            <a:gs pos="100000">
              <a:srgbClr val="A603A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F4DC-CA7F-4283-8DEF-10B1B179288F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A79D-7D1F-4A11-A581-BD7A35C31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6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Why Do Christians Have Problems?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2438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If everything is supposed to work out for our good, why do we still have problems?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 Kings </a:t>
            </a:r>
            <a:r>
              <a:rPr lang="en-US" dirty="0" smtClean="0"/>
              <a:t>6:8-23 </a:t>
            </a:r>
            <a:r>
              <a:rPr lang="en-US" dirty="0"/>
              <a:t>King of </a:t>
            </a:r>
            <a:r>
              <a:rPr lang="en-US" dirty="0" smtClean="0"/>
              <a:t>Aram (Syria) </a:t>
            </a:r>
            <a:r>
              <a:rPr lang="en-US" dirty="0"/>
              <a:t>is making war against Israel and </a:t>
            </a:r>
            <a:r>
              <a:rPr lang="en-US" dirty="0" smtClean="0"/>
              <a:t>surrounds Dothan </a:t>
            </a:r>
            <a:r>
              <a:rPr lang="en-US" dirty="0"/>
              <a:t>to capture Elisha. </a:t>
            </a:r>
            <a:endParaRPr lang="en-US" dirty="0" smtClean="0"/>
          </a:p>
          <a:p>
            <a:r>
              <a:rPr lang="en-US" dirty="0" smtClean="0"/>
              <a:t>Elisha’s servant saw a great army and warned his master.</a:t>
            </a:r>
          </a:p>
          <a:p>
            <a:r>
              <a:rPr lang="en-US" dirty="0" smtClean="0"/>
              <a:t>16-17 </a:t>
            </a:r>
            <a:r>
              <a:rPr lang="en-US" dirty="0"/>
              <a:t>– “Elisha said, ‘Don’t be afraid, </a:t>
            </a:r>
            <a:r>
              <a:rPr lang="en-US" dirty="0" smtClean="0"/>
              <a:t>for those </a:t>
            </a:r>
            <a:r>
              <a:rPr lang="en-US" dirty="0"/>
              <a:t>who are with us outnumber those who are with them.’ </a:t>
            </a:r>
            <a:r>
              <a:rPr lang="en-US" b="1" dirty="0"/>
              <a:t>17 </a:t>
            </a:r>
            <a:r>
              <a:rPr lang="en-US" dirty="0" smtClean="0"/>
              <a:t>Then  Elisha </a:t>
            </a:r>
            <a:r>
              <a:rPr lang="en-US" dirty="0"/>
              <a:t>prayed, ‘LORD, please open his eyes and let him see</a:t>
            </a:r>
            <a:r>
              <a:rPr lang="en-US" dirty="0" smtClean="0"/>
              <a:t>.’”</a:t>
            </a:r>
          </a:p>
          <a:p>
            <a:r>
              <a:rPr lang="en-US" dirty="0" smtClean="0"/>
              <a:t>What that servant saw was a massive host of fighters that must have been awesome to see.</a:t>
            </a:r>
          </a:p>
          <a:p>
            <a:r>
              <a:rPr lang="en-US" dirty="0" smtClean="0"/>
              <a:t>The mighty host blinded the Syrians and Elisha lead them to Samaria, where he fed them and sent them on their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r>
              <a:rPr lang="en-US" dirty="0"/>
              <a:t>Never close your eye of faith to all the help God has surrounded you with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Often we have been helped by God, and not even realized it.</a:t>
            </a:r>
            <a:endParaRPr lang="en-US" dirty="0"/>
          </a:p>
          <a:p>
            <a:r>
              <a:rPr lang="en-US" dirty="0" smtClean="0"/>
              <a:t>1 </a:t>
            </a:r>
            <a:r>
              <a:rPr lang="en-US" dirty="0"/>
              <a:t>John 4:4 – “You are from God, little children, and you have </a:t>
            </a:r>
            <a:r>
              <a:rPr lang="en-US" dirty="0" smtClean="0"/>
              <a:t>conquered them</a:t>
            </a:r>
            <a:r>
              <a:rPr lang="en-US" dirty="0"/>
              <a:t>, because the One who is in you is greater than the one who is </a:t>
            </a:r>
            <a:r>
              <a:rPr lang="en-US" dirty="0" smtClean="0"/>
              <a:t>in the </a:t>
            </a:r>
            <a:r>
              <a:rPr lang="en-US" dirty="0"/>
              <a:t>world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Romans 8:31 “If God be for us, who can be against us?”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6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May we open our eyes of faith and see the resources God has </a:t>
            </a:r>
            <a:r>
              <a:rPr lang="en-US" dirty="0" smtClean="0"/>
              <a:t>made available </a:t>
            </a:r>
            <a:r>
              <a:rPr lang="en-US" dirty="0"/>
              <a:t>to us.</a:t>
            </a:r>
          </a:p>
          <a:p>
            <a:r>
              <a:rPr lang="en-US" dirty="0" smtClean="0"/>
              <a:t>1 </a:t>
            </a:r>
            <a:r>
              <a:rPr lang="en-US" dirty="0"/>
              <a:t>Corinthians 10:13 – “No temptation has overtaken you except what </a:t>
            </a:r>
            <a:r>
              <a:rPr lang="en-US" dirty="0" smtClean="0"/>
              <a:t>is common </a:t>
            </a:r>
            <a:r>
              <a:rPr lang="en-US" dirty="0"/>
              <a:t>to humanity. God is faithful and He will not allow you to </a:t>
            </a:r>
            <a:r>
              <a:rPr lang="en-US" dirty="0" smtClean="0"/>
              <a:t>be tempted </a:t>
            </a:r>
            <a:r>
              <a:rPr lang="en-US" dirty="0"/>
              <a:t>beyond what you are able, but with the temptation He will </a:t>
            </a:r>
            <a:r>
              <a:rPr lang="en-US" dirty="0" smtClean="0"/>
              <a:t>also provide </a:t>
            </a:r>
            <a:r>
              <a:rPr lang="en-US" dirty="0"/>
              <a:t>a way of escape, so that you are able to bear it.”</a:t>
            </a:r>
          </a:p>
          <a:p>
            <a:r>
              <a:rPr lang="en-US" dirty="0" smtClean="0"/>
              <a:t>Romans </a:t>
            </a:r>
            <a:r>
              <a:rPr lang="en-US" dirty="0"/>
              <a:t>8:28 – “We know that all things work together for the good </a:t>
            </a:r>
            <a:r>
              <a:rPr lang="en-US" dirty="0" smtClean="0"/>
              <a:t>of those </a:t>
            </a:r>
            <a:r>
              <a:rPr lang="en-US" dirty="0"/>
              <a:t>who love God: those who are called according to His purpose.”</a:t>
            </a:r>
          </a:p>
        </p:txBody>
      </p:sp>
    </p:spTree>
    <p:extLst>
      <p:ext uri="{BB962C8B-B14F-4D97-AF65-F5344CB8AC3E}">
        <p14:creationId xmlns:p14="http://schemas.microsoft.com/office/powerpoint/2010/main" val="193106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has given us the tools we need to </a:t>
            </a:r>
            <a:r>
              <a:rPr lang="en-US" b="1" dirty="0" smtClean="0"/>
              <a:t>stand up.</a:t>
            </a:r>
          </a:p>
          <a:p>
            <a:r>
              <a:rPr lang="en-US" dirty="0" smtClean="0"/>
              <a:t>In fact, God has given us everything we need to stand.</a:t>
            </a:r>
          </a:p>
          <a:p>
            <a:r>
              <a:rPr lang="en-US" dirty="0" smtClean="0"/>
              <a:t>2 Peter 1:3 “seeing that His Divine power has granted to us everything pertaining to life and godliness through the true knowledge of Him who called us by His own glory and excellence”.</a:t>
            </a:r>
          </a:p>
          <a:p>
            <a:r>
              <a:rPr lang="en-US" dirty="0" smtClean="0"/>
              <a:t>1 Corinthians 15:57 “Therefore, my beloved brethren, be steadfast, immovable, always abounding in the work of the Lord; knowing that your toil is not in vain in the Lord:.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 Peter 1:4 – “By these </a:t>
            </a:r>
            <a:r>
              <a:rPr lang="en-US" b="1" u="sng" dirty="0"/>
              <a:t>He has given us very great and precious promises</a:t>
            </a:r>
            <a:r>
              <a:rPr lang="en-US" dirty="0"/>
              <a:t>, </a:t>
            </a:r>
            <a:r>
              <a:rPr lang="en-US" dirty="0" smtClean="0"/>
              <a:t>so that </a:t>
            </a:r>
            <a:r>
              <a:rPr lang="en-US" dirty="0"/>
              <a:t>through them you may share in the divine nature, escaping the </a:t>
            </a:r>
            <a:r>
              <a:rPr lang="en-US" dirty="0" smtClean="0"/>
              <a:t>corruption that </a:t>
            </a:r>
            <a:r>
              <a:rPr lang="en-US" dirty="0"/>
              <a:t>is in the world because of evil desires.</a:t>
            </a:r>
          </a:p>
          <a:p>
            <a:r>
              <a:rPr lang="en-US" dirty="0" smtClean="0"/>
              <a:t>Perhaps </a:t>
            </a:r>
            <a:r>
              <a:rPr lang="en-US" dirty="0"/>
              <a:t>God is ready and willing to help in ways we have never dared </a:t>
            </a:r>
            <a:r>
              <a:rPr lang="en-US" dirty="0" smtClean="0"/>
              <a:t>to hope.</a:t>
            </a:r>
          </a:p>
          <a:p>
            <a:r>
              <a:rPr lang="en-US" dirty="0" smtClean="0"/>
              <a:t>Perhaps we have never had the faith to let God help us.</a:t>
            </a:r>
          </a:p>
          <a:p>
            <a:r>
              <a:rPr lang="en-US" dirty="0" smtClean="0"/>
              <a:t>It is time to build up that faith.</a:t>
            </a:r>
          </a:p>
          <a:p>
            <a:r>
              <a:rPr lang="en-US" dirty="0" smtClean="0"/>
              <a:t>Are you ready to get started?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486400"/>
          </a:xfrm>
        </p:spPr>
        <p:txBody>
          <a:bodyPr>
            <a:normAutofit/>
          </a:bodyPr>
          <a:lstStyle/>
          <a:p>
            <a:r>
              <a:rPr lang="en-US" sz="3600" dirty="0"/>
              <a:t>Rejections, defeats, and failures that all of us have experienced can </a:t>
            </a:r>
            <a:r>
              <a:rPr lang="en-US" sz="3600" dirty="0" smtClean="0"/>
              <a:t>create enough </a:t>
            </a:r>
            <a:r>
              <a:rPr lang="en-US" sz="3600" dirty="0"/>
              <a:t>negative feelings to destroy us. </a:t>
            </a:r>
            <a:endParaRPr lang="en-US" sz="3600" dirty="0" smtClean="0"/>
          </a:p>
          <a:p>
            <a:r>
              <a:rPr lang="en-US" sz="3600" dirty="0" smtClean="0"/>
              <a:t>Be </a:t>
            </a:r>
            <a:r>
              <a:rPr lang="en-US" sz="3600" dirty="0"/>
              <a:t>careful! </a:t>
            </a:r>
            <a:endParaRPr lang="en-US" sz="3600" dirty="0" smtClean="0"/>
          </a:p>
          <a:p>
            <a:r>
              <a:rPr lang="en-US" sz="3600" dirty="0" smtClean="0"/>
              <a:t>Often </a:t>
            </a:r>
            <a:r>
              <a:rPr lang="en-US" sz="3600" dirty="0"/>
              <a:t>the most </a:t>
            </a:r>
            <a:r>
              <a:rPr lang="en-US" sz="3600" dirty="0" smtClean="0"/>
              <a:t>painful wounds </a:t>
            </a:r>
            <a:r>
              <a:rPr lang="en-US" sz="3600" dirty="0"/>
              <a:t>are not the scars that are outwardly seen, but the hidden </a:t>
            </a:r>
            <a:r>
              <a:rPr lang="en-US" sz="3600" dirty="0" smtClean="0"/>
              <a:t>wounds deep </a:t>
            </a:r>
            <a:r>
              <a:rPr lang="en-US" sz="3600" dirty="0"/>
              <a:t>in the heart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Being </a:t>
            </a:r>
            <a:r>
              <a:rPr lang="en-US" sz="3600" dirty="0"/>
              <a:t>hidden, they are often the most dangerous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68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23"/>
            <a:ext cx="8229600" cy="978877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Setbacks in our lives can take the joy out of living. </a:t>
            </a:r>
          </a:p>
          <a:p>
            <a:r>
              <a:rPr lang="en-US" dirty="0" smtClean="0"/>
              <a:t>Our faith is weakened, and if we collect enough hurts it will stop us from wanting to press forward.</a:t>
            </a:r>
          </a:p>
          <a:p>
            <a:r>
              <a:rPr lang="en-US" dirty="0" smtClean="0"/>
              <a:t>Even success can make one the target of criticism. </a:t>
            </a:r>
          </a:p>
          <a:p>
            <a:r>
              <a:rPr lang="en-US" dirty="0" smtClean="0"/>
              <a:t>Do not let hurts hurt you.</a:t>
            </a:r>
          </a:p>
          <a:p>
            <a:r>
              <a:rPr lang="en-US" dirty="0" smtClean="0"/>
              <a:t>Matthew 13:19-22 is where Jesus explains the parable of the soils (or parable of the sower) to His disciples.</a:t>
            </a:r>
          </a:p>
          <a:p>
            <a:r>
              <a:rPr lang="en-US" dirty="0" smtClean="0"/>
              <a:t>These soil conditions explain in detail why we have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problem of falling away is not new to Christianity. </a:t>
            </a:r>
            <a:endParaRPr lang="en-US" sz="36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fact, it’s an </a:t>
            </a:r>
            <a:r>
              <a:rPr lang="en-US" sz="3600" dirty="0" smtClean="0"/>
              <a:t>age-old problem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smtClean="0"/>
              <a:t>Sadly </a:t>
            </a:r>
            <a:r>
              <a:rPr lang="en-US" sz="3600" dirty="0"/>
              <a:t>many who started with Christ have left him . . . </a:t>
            </a:r>
            <a:r>
              <a:rPr lang="en-US" sz="3600" dirty="0" smtClean="0"/>
              <a:t>backslidden. </a:t>
            </a:r>
            <a:r>
              <a:rPr lang="en-US" sz="3600" dirty="0"/>
              <a:t>. . returned to the world. </a:t>
            </a:r>
            <a:endParaRPr lang="en-US" sz="3600" dirty="0" smtClean="0"/>
          </a:p>
          <a:p>
            <a:r>
              <a:rPr lang="en-US" sz="3600" dirty="0" smtClean="0"/>
              <a:t>Often </a:t>
            </a:r>
            <a:r>
              <a:rPr lang="en-US" sz="3600" dirty="0"/>
              <a:t>leading the way are life’s problems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Satan uses these problems to keep us from doing what God would have us do. </a:t>
            </a:r>
          </a:p>
          <a:p>
            <a:r>
              <a:rPr lang="en-US" sz="3600" dirty="0" smtClean="0"/>
              <a:t>God never </a:t>
            </a:r>
            <a:r>
              <a:rPr lang="en-US" sz="3600" dirty="0"/>
              <a:t>promised us that we would be problem-free in this life.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9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PROBLEMS AND TRIALS COME IN THREE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WE </a:t>
            </a:r>
            <a:r>
              <a:rPr lang="en-US" b="1" dirty="0"/>
              <a:t>cause the problems</a:t>
            </a:r>
            <a:r>
              <a:rPr lang="en-US" dirty="0"/>
              <a:t>. 2 Timothy 4:10 – “Make every effort to come to </a:t>
            </a:r>
            <a:r>
              <a:rPr lang="en-US" dirty="0" smtClean="0"/>
              <a:t>me soon</a:t>
            </a:r>
            <a:r>
              <a:rPr lang="en-US" dirty="0"/>
              <a:t>. For Demas has deserted me, because </a:t>
            </a:r>
            <a:r>
              <a:rPr lang="en-US" u="sng" dirty="0"/>
              <a:t>he loved this present world</a:t>
            </a:r>
            <a:r>
              <a:rPr lang="en-US" dirty="0"/>
              <a:t>, </a:t>
            </a:r>
            <a:r>
              <a:rPr lang="en-US" dirty="0" smtClean="0"/>
              <a:t>and has </a:t>
            </a:r>
            <a:r>
              <a:rPr lang="en-US" dirty="0"/>
              <a:t>gone to Thessalonica. </a:t>
            </a:r>
            <a:r>
              <a:rPr lang="en-US" dirty="0" err="1"/>
              <a:t>Crescens</a:t>
            </a:r>
            <a:r>
              <a:rPr lang="en-US" dirty="0"/>
              <a:t> has gone to Galatia, Titus to Dalmatia.”</a:t>
            </a:r>
          </a:p>
          <a:p>
            <a:r>
              <a:rPr lang="en-US" b="1" dirty="0" smtClean="0"/>
              <a:t>PEOPLE </a:t>
            </a:r>
            <a:r>
              <a:rPr lang="en-US" b="1" dirty="0"/>
              <a:t>cause problems</a:t>
            </a:r>
            <a:r>
              <a:rPr lang="en-US" dirty="0"/>
              <a:t>. James 1:12 – “Blessed is a man who </a:t>
            </a:r>
            <a:r>
              <a:rPr lang="en-US" dirty="0" smtClean="0"/>
              <a:t>endures trials</a:t>
            </a:r>
            <a:r>
              <a:rPr lang="en-US" dirty="0"/>
              <a:t>, because when he passes the test he will receive the crown of life </a:t>
            </a:r>
            <a:r>
              <a:rPr lang="en-US" dirty="0" smtClean="0"/>
              <a:t>that He </a:t>
            </a:r>
            <a:r>
              <a:rPr lang="en-US" dirty="0"/>
              <a:t>has promised to those who love Him.”</a:t>
            </a:r>
          </a:p>
          <a:p>
            <a:r>
              <a:rPr lang="en-US" b="1" dirty="0" smtClean="0"/>
              <a:t>CIRCUMSTANCES </a:t>
            </a:r>
            <a:r>
              <a:rPr lang="en-US" b="1" dirty="0"/>
              <a:t>cause problems</a:t>
            </a:r>
            <a:r>
              <a:rPr lang="en-US" dirty="0"/>
              <a:t>. Acts 19 – Riot in Ephesus </a:t>
            </a:r>
            <a:r>
              <a:rPr lang="en-US" dirty="0" smtClean="0"/>
              <a:t>threatened Paul’s </a:t>
            </a:r>
            <a:r>
              <a:rPr lang="en-US" dirty="0"/>
              <a:t>life.</a:t>
            </a:r>
          </a:p>
        </p:txBody>
      </p:sp>
    </p:spTree>
    <p:extLst>
      <p:ext uri="{BB962C8B-B14F-4D97-AF65-F5344CB8AC3E}">
        <p14:creationId xmlns:p14="http://schemas.microsoft.com/office/powerpoint/2010/main" val="40073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PEOPLE REACT TO PROBLEMS IN FOUR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We </a:t>
            </a:r>
            <a:r>
              <a:rPr lang="en-US" b="1" dirty="0"/>
              <a:t>COVER up</a:t>
            </a:r>
            <a:r>
              <a:rPr lang="en-US" dirty="0"/>
              <a:t>. 1 John 1:8 – “If we say, ‘We have no sin,’ we are </a:t>
            </a:r>
            <a:r>
              <a:rPr lang="en-US" dirty="0" smtClean="0"/>
              <a:t>deceiving ourselves</a:t>
            </a:r>
            <a:r>
              <a:rPr lang="en-US" dirty="0"/>
              <a:t>, and the truth is not in us.”</a:t>
            </a:r>
          </a:p>
          <a:p>
            <a:r>
              <a:rPr lang="en-US" b="1" dirty="0" smtClean="0"/>
              <a:t>We </a:t>
            </a:r>
            <a:r>
              <a:rPr lang="en-US" b="1" dirty="0"/>
              <a:t>SHUT up</a:t>
            </a:r>
            <a:r>
              <a:rPr lang="en-US" dirty="0"/>
              <a:t>. 1 John 1:9 – “If we confess our sins, He is faithful </a:t>
            </a:r>
            <a:r>
              <a:rPr lang="en-US" dirty="0" smtClean="0"/>
              <a:t>and righteous </a:t>
            </a:r>
            <a:r>
              <a:rPr lang="en-US" dirty="0"/>
              <a:t>to forgive us our sins and to cleanse us from all unrighteousness.</a:t>
            </a:r>
          </a:p>
          <a:p>
            <a:r>
              <a:rPr lang="en-US" b="1" dirty="0" smtClean="0"/>
              <a:t>We </a:t>
            </a:r>
            <a:r>
              <a:rPr lang="en-US" b="1" dirty="0"/>
              <a:t>GIVE up</a:t>
            </a:r>
            <a:r>
              <a:rPr lang="en-US" dirty="0"/>
              <a:t>. Philippians 3:14 – “I pursue as my goal the prize promised </a:t>
            </a:r>
            <a:r>
              <a:rPr lang="en-US" dirty="0" smtClean="0"/>
              <a:t>by God’s </a:t>
            </a:r>
            <a:r>
              <a:rPr lang="en-US" dirty="0"/>
              <a:t>heavenly call in Christ Jesus</a:t>
            </a:r>
            <a:r>
              <a:rPr lang="en-US" dirty="0" smtClean="0"/>
              <a:t>.”</a:t>
            </a:r>
          </a:p>
          <a:p>
            <a:r>
              <a:rPr lang="en-US" b="1" dirty="0" smtClean="0"/>
              <a:t>We OVERCOME</a:t>
            </a:r>
            <a:r>
              <a:rPr lang="en-US" dirty="0" smtClean="0"/>
              <a:t>. Revelation as seen in chapters 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VICTORY OVER PROBLEMS IS ACHIEVED IN THREE 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Instead </a:t>
            </a:r>
            <a:r>
              <a:rPr lang="en-US" b="1" dirty="0"/>
              <a:t>of covering up . . . GROW UP</a:t>
            </a:r>
            <a:r>
              <a:rPr lang="en-US" dirty="0"/>
              <a:t>. Proverbs 9:10 – “The fear of </a:t>
            </a:r>
            <a:r>
              <a:rPr lang="en-US" dirty="0" smtClean="0"/>
              <a:t>the LORD </a:t>
            </a:r>
            <a:r>
              <a:rPr lang="en-US" dirty="0"/>
              <a:t>is the beginning of wisdom, and the knowledge of the Holy </a:t>
            </a:r>
            <a:r>
              <a:rPr lang="en-US" dirty="0" smtClean="0"/>
              <a:t>One is </a:t>
            </a:r>
            <a:r>
              <a:rPr lang="en-US" dirty="0"/>
              <a:t>understanding.”</a:t>
            </a:r>
          </a:p>
          <a:p>
            <a:r>
              <a:rPr lang="en-US" b="1" dirty="0" smtClean="0"/>
              <a:t>Instead </a:t>
            </a:r>
            <a:r>
              <a:rPr lang="en-US" b="1" dirty="0"/>
              <a:t>of shutting up . . . SPEAK UP</a:t>
            </a:r>
            <a:r>
              <a:rPr lang="en-US" dirty="0"/>
              <a:t>, Galatians 6:2 – “Carry one </a:t>
            </a:r>
            <a:r>
              <a:rPr lang="en-US" dirty="0" smtClean="0"/>
              <a:t>another’s burdens</a:t>
            </a:r>
            <a:r>
              <a:rPr lang="en-US" dirty="0"/>
              <a:t>; in this way you will fulfill the law of Christ.”</a:t>
            </a:r>
          </a:p>
        </p:txBody>
      </p:sp>
    </p:spTree>
    <p:extLst>
      <p:ext uri="{BB962C8B-B14F-4D97-AF65-F5344CB8AC3E}">
        <p14:creationId xmlns:p14="http://schemas.microsoft.com/office/powerpoint/2010/main" val="357091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r>
              <a:rPr lang="en-US" b="1" dirty="0"/>
              <a:t>Instead of giving up . . . STAND UP</a:t>
            </a:r>
            <a:r>
              <a:rPr lang="en-US" dirty="0"/>
              <a:t>.</a:t>
            </a:r>
          </a:p>
          <a:p>
            <a:r>
              <a:rPr lang="en-US" dirty="0" smtClean="0"/>
              <a:t>2 </a:t>
            </a:r>
            <a:r>
              <a:rPr lang="en-US" dirty="0"/>
              <a:t>Corinthians 4:16-18 – “Therefore we do not give up; even though </a:t>
            </a:r>
            <a:r>
              <a:rPr lang="en-US" dirty="0" smtClean="0"/>
              <a:t>our outer </a:t>
            </a:r>
            <a:r>
              <a:rPr lang="en-US" dirty="0"/>
              <a:t>person is being destroyed, our inner person is being renewed day </a:t>
            </a:r>
            <a:r>
              <a:rPr lang="en-US" dirty="0" smtClean="0"/>
              <a:t>by day</a:t>
            </a:r>
            <a:r>
              <a:rPr lang="en-US" dirty="0"/>
              <a:t>. </a:t>
            </a:r>
            <a:r>
              <a:rPr lang="en-US" b="1" dirty="0"/>
              <a:t>17 </a:t>
            </a:r>
            <a:r>
              <a:rPr lang="en-US" dirty="0"/>
              <a:t>For our momentary light affliction is producing for us an </a:t>
            </a:r>
            <a:r>
              <a:rPr lang="en-US" dirty="0" smtClean="0"/>
              <a:t>absolutely incomparable </a:t>
            </a:r>
            <a:r>
              <a:rPr lang="en-US" dirty="0"/>
              <a:t>eternal weight of glory. </a:t>
            </a:r>
            <a:r>
              <a:rPr lang="en-US" b="1" dirty="0"/>
              <a:t>18 </a:t>
            </a:r>
            <a:r>
              <a:rPr lang="en-US" dirty="0"/>
              <a:t>So we do not focus on what </a:t>
            </a:r>
            <a:r>
              <a:rPr lang="en-US" dirty="0" smtClean="0"/>
              <a:t>is seen</a:t>
            </a:r>
            <a:r>
              <a:rPr lang="en-US" dirty="0"/>
              <a:t>, but on what is unseen; for what is seen is temporary, but what </a:t>
            </a:r>
            <a:r>
              <a:rPr lang="en-US" dirty="0" smtClean="0"/>
              <a:t>is unseen </a:t>
            </a:r>
            <a:r>
              <a:rPr lang="en-US" dirty="0"/>
              <a:t>is eternal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VICTORY OVER PROBLEMS IS ACHIEVED IN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r>
              <a:rPr lang="en-US" dirty="0" smtClean="0"/>
              <a:t>Stan Toler - “Many of life’s failures occur when we are close to success.”</a:t>
            </a:r>
          </a:p>
          <a:p>
            <a:r>
              <a:rPr lang="en-US" dirty="0" smtClean="0"/>
              <a:t>Sometimes failures occur after you have had success.</a:t>
            </a:r>
          </a:p>
          <a:p>
            <a:r>
              <a:rPr lang="en-US" dirty="0" smtClean="0"/>
              <a:t>Do you remember when the space shuttle blew up during lift-off?</a:t>
            </a:r>
          </a:p>
          <a:p>
            <a:r>
              <a:rPr lang="en-US" dirty="0" smtClean="0"/>
              <a:t>After a very long investigation they found that a small piece of rubber (an </a:t>
            </a:r>
            <a:r>
              <a:rPr lang="en-US" dirty="0" err="1" smtClean="0"/>
              <a:t>o-ring</a:t>
            </a:r>
            <a:r>
              <a:rPr lang="en-US" dirty="0" smtClean="0"/>
              <a:t>) failed.</a:t>
            </a:r>
          </a:p>
          <a:p>
            <a:r>
              <a:rPr lang="en-US" dirty="0" smtClean="0"/>
              <a:t>This one problem led to other problems for which the shuttle was not designed to handle.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7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1227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Why Do Christians Have Problems? </vt:lpstr>
      <vt:lpstr>INTRODUCTION</vt:lpstr>
      <vt:lpstr>INTRODUCTION</vt:lpstr>
      <vt:lpstr>INTRODUCTION</vt:lpstr>
      <vt:lpstr>PROBLEMS AND TRIALS COME IN THREE WAYS</vt:lpstr>
      <vt:lpstr>PEOPLE REACT TO PROBLEMS IN FOUR WAYS</vt:lpstr>
      <vt:lpstr>VICTORY OVER PROBLEMS IS ACHIEVED IN THREE WAYS</vt:lpstr>
      <vt:lpstr>VICTORY OVER PROBLEMS IS ACHIEVED IN THREE WAYS</vt:lpstr>
      <vt:lpstr>VICTORY OVER PROBLEMS IS ACHIEVED IN THREE WAYS</vt:lpstr>
      <vt:lpstr>VICTORY OVER PROBLEMS IS ACHIEVED IN THREE WAYS</vt:lpstr>
      <vt:lpstr>VICTORY OVER PROBLEMS IS ACHIEVED IN THREE WAYS</vt:lpstr>
      <vt:lpstr>VICTORY OVER PROBLEMS IS ACHIEVED IN THREE WAYS</vt:lpstr>
      <vt:lpstr>VICTORY OVER PROBLEMS IS ACHIEVED IN THREE WAYS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Christians Have Problems?</dc:title>
  <dc:creator>Aarons</dc:creator>
  <cp:lastModifiedBy>Aarons</cp:lastModifiedBy>
  <cp:revision>12</cp:revision>
  <dcterms:created xsi:type="dcterms:W3CDTF">2016-04-09T10:37:57Z</dcterms:created>
  <dcterms:modified xsi:type="dcterms:W3CDTF">2016-04-11T16:39:29Z</dcterms:modified>
</cp:coreProperties>
</file>