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2" r:id="rId9"/>
    <p:sldId id="263"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96" d="100"/>
          <a:sy n="96" d="100"/>
        </p:scale>
        <p:origin x="17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92BD4B-AA32-42B9-B3D6-F05E1DB3C9CB}"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1389345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2BD4B-AA32-42B9-B3D6-F05E1DB3C9CB}"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44840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2BD4B-AA32-42B9-B3D6-F05E1DB3C9CB}"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1204107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2BD4B-AA32-42B9-B3D6-F05E1DB3C9CB}"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56022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92BD4B-AA32-42B9-B3D6-F05E1DB3C9CB}"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4247857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92BD4B-AA32-42B9-B3D6-F05E1DB3C9CB}"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3509460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2BD4B-AA32-42B9-B3D6-F05E1DB3C9CB}"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516743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92BD4B-AA32-42B9-B3D6-F05E1DB3C9CB}"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2283840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2BD4B-AA32-42B9-B3D6-F05E1DB3C9CB}"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2641182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92BD4B-AA32-42B9-B3D6-F05E1DB3C9CB}"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3405645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92BD4B-AA32-42B9-B3D6-F05E1DB3C9CB}"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71F31-4E0B-40F7-812A-32ABC7D33530}" type="slidenum">
              <a:rPr lang="en-US" smtClean="0"/>
              <a:t>‹#›</a:t>
            </a:fld>
            <a:endParaRPr lang="en-US"/>
          </a:p>
        </p:txBody>
      </p:sp>
    </p:spTree>
    <p:extLst>
      <p:ext uri="{BB962C8B-B14F-4D97-AF65-F5344CB8AC3E}">
        <p14:creationId xmlns:p14="http://schemas.microsoft.com/office/powerpoint/2010/main" val="1182642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2BD4B-AA32-42B9-B3D6-F05E1DB3C9CB}" type="datetimeFigureOut">
              <a:rPr lang="en-US" smtClean="0"/>
              <a:t>6/19/2022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71F31-4E0B-40F7-812A-32ABC7D33530}" type="slidenum">
              <a:rPr lang="en-US" smtClean="0"/>
              <a:t>‹#›</a:t>
            </a:fld>
            <a:endParaRPr lang="en-US"/>
          </a:p>
        </p:txBody>
      </p:sp>
    </p:spTree>
    <p:extLst>
      <p:ext uri="{BB962C8B-B14F-4D97-AF65-F5344CB8AC3E}">
        <p14:creationId xmlns:p14="http://schemas.microsoft.com/office/powerpoint/2010/main" val="4126216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5967-C2A5-425F-8643-1D4FFECE36BA}"/>
              </a:ext>
            </a:extLst>
          </p:cNvPr>
          <p:cNvSpPr>
            <a:spLocks noGrp="1"/>
          </p:cNvSpPr>
          <p:nvPr>
            <p:ph type="ctrTitle"/>
          </p:nvPr>
        </p:nvSpPr>
        <p:spPr>
          <a:xfrm>
            <a:off x="0" y="1018571"/>
            <a:ext cx="9144000" cy="2045633"/>
          </a:xfrm>
        </p:spPr>
        <p:txBody>
          <a:bodyPr>
            <a:normAutofit/>
          </a:bodyPr>
          <a:lstStyle/>
          <a:p>
            <a:r>
              <a:rPr lang="en-US" sz="8800" b="1" dirty="0"/>
              <a:t>Why Do You Wait?</a:t>
            </a:r>
            <a:endParaRPr lang="en-US" dirty="0"/>
          </a:p>
        </p:txBody>
      </p:sp>
      <p:sp>
        <p:nvSpPr>
          <p:cNvPr id="3" name="Subtitle 2">
            <a:extLst>
              <a:ext uri="{FF2B5EF4-FFF2-40B4-BE49-F238E27FC236}">
                <a16:creationId xmlns:a16="http://schemas.microsoft.com/office/drawing/2014/main" id="{E3C4D478-D848-42DB-A9C6-12EE86D55B1B}"/>
              </a:ext>
            </a:extLst>
          </p:cNvPr>
          <p:cNvSpPr>
            <a:spLocks noGrp="1"/>
          </p:cNvSpPr>
          <p:nvPr>
            <p:ph type="subTitle" idx="1"/>
          </p:nvPr>
        </p:nvSpPr>
        <p:spPr>
          <a:xfrm>
            <a:off x="178129" y="3240912"/>
            <a:ext cx="8737271" cy="3379808"/>
          </a:xfrm>
        </p:spPr>
        <p:txBody>
          <a:bodyPr>
            <a:normAutofit fontScale="92500"/>
          </a:bodyPr>
          <a:lstStyle/>
          <a:p>
            <a:r>
              <a:rPr lang="en-US" sz="4400" dirty="0"/>
              <a:t>We sometimes sing an invitation song with these words. </a:t>
            </a:r>
          </a:p>
          <a:p>
            <a:r>
              <a:rPr lang="en-US" sz="4400" dirty="0"/>
              <a:t>The question is important because getting right with God is not something to be put off for a later time. </a:t>
            </a:r>
          </a:p>
        </p:txBody>
      </p:sp>
    </p:spTree>
    <p:extLst>
      <p:ext uri="{BB962C8B-B14F-4D97-AF65-F5344CB8AC3E}">
        <p14:creationId xmlns:p14="http://schemas.microsoft.com/office/powerpoint/2010/main" val="42037919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F6FC2-1377-4A80-83F8-B04D50BD8CBC}"/>
              </a:ext>
            </a:extLst>
          </p:cNvPr>
          <p:cNvSpPr>
            <a:spLocks noGrp="1"/>
          </p:cNvSpPr>
          <p:nvPr>
            <p:ph idx="1"/>
          </p:nvPr>
        </p:nvSpPr>
        <p:spPr>
          <a:xfrm>
            <a:off x="104171" y="1825624"/>
            <a:ext cx="8692587" cy="5032375"/>
          </a:xfrm>
        </p:spPr>
        <p:txBody>
          <a:bodyPr>
            <a:normAutofit fontScale="92500"/>
          </a:bodyPr>
          <a:lstStyle/>
          <a:p>
            <a:r>
              <a:rPr lang="en-US" sz="4400" dirty="0"/>
              <a:t>Do not wait, the time when you are able to do something right is quickly passing away. </a:t>
            </a:r>
          </a:p>
          <a:p>
            <a:r>
              <a:rPr lang="en-US" sz="4400" dirty="0"/>
              <a:t>Failure to act now could mean the difference of going to heaven or ending up in hell. </a:t>
            </a:r>
          </a:p>
          <a:p>
            <a:r>
              <a:rPr lang="en-US" sz="4400" dirty="0"/>
              <a:t>Obviously, if you never obey the gospel, your destiny in hell is certain.</a:t>
            </a:r>
          </a:p>
          <a:p>
            <a:endParaRPr lang="en-US" dirty="0"/>
          </a:p>
        </p:txBody>
      </p:sp>
    </p:spTree>
    <p:extLst>
      <p:ext uri="{BB962C8B-B14F-4D97-AF65-F5344CB8AC3E}">
        <p14:creationId xmlns:p14="http://schemas.microsoft.com/office/powerpoint/2010/main" val="359658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0CDC-5971-41CD-B26B-35E999A82DEA}"/>
              </a:ext>
            </a:extLst>
          </p:cNvPr>
          <p:cNvSpPr>
            <a:spLocks noGrp="1"/>
          </p:cNvSpPr>
          <p:nvPr>
            <p:ph type="title"/>
          </p:nvPr>
        </p:nvSpPr>
        <p:spPr>
          <a:xfrm>
            <a:off x="628650" y="133633"/>
            <a:ext cx="7886700" cy="815491"/>
          </a:xfrm>
        </p:spPr>
        <p:txBody>
          <a:bodyPr/>
          <a:lstStyle/>
          <a:p>
            <a:pPr algn="ctr"/>
            <a:r>
              <a:rPr lang="en-US" b="1" dirty="0"/>
              <a:t>Conclusion</a:t>
            </a:r>
          </a:p>
        </p:txBody>
      </p:sp>
      <p:sp>
        <p:nvSpPr>
          <p:cNvPr id="3" name="Content Placeholder 2">
            <a:extLst>
              <a:ext uri="{FF2B5EF4-FFF2-40B4-BE49-F238E27FC236}">
                <a16:creationId xmlns:a16="http://schemas.microsoft.com/office/drawing/2014/main" id="{882CA9FB-4EDE-499F-8FA0-8CBB54A44293}"/>
              </a:ext>
            </a:extLst>
          </p:cNvPr>
          <p:cNvSpPr>
            <a:spLocks noGrp="1"/>
          </p:cNvSpPr>
          <p:nvPr>
            <p:ph idx="1"/>
          </p:nvPr>
        </p:nvSpPr>
        <p:spPr>
          <a:xfrm>
            <a:off x="0" y="949124"/>
            <a:ext cx="9005104" cy="5775243"/>
          </a:xfrm>
        </p:spPr>
        <p:txBody>
          <a:bodyPr>
            <a:normAutofit lnSpcReduction="10000"/>
          </a:bodyPr>
          <a:lstStyle/>
          <a:p>
            <a:r>
              <a:rPr lang="en-US" sz="3600" dirty="0"/>
              <a:t>Jesus is waiting with open arms for you, why not come to Him now. </a:t>
            </a:r>
          </a:p>
          <a:p>
            <a:r>
              <a:rPr lang="en-US" sz="3600" dirty="0"/>
              <a:t>Learn what you must do to be saved. </a:t>
            </a:r>
          </a:p>
          <a:p>
            <a:r>
              <a:rPr lang="en-US" sz="3600" dirty="0"/>
              <a:t>Believe on Jesus as Lord and Him being the Son of God who died on the cross for your sins. </a:t>
            </a:r>
          </a:p>
          <a:p>
            <a:r>
              <a:rPr lang="en-US" sz="3600" dirty="0"/>
              <a:t>Repent of your past life, and change to be pleasing to God. </a:t>
            </a:r>
          </a:p>
          <a:p>
            <a:r>
              <a:rPr lang="en-US" sz="3600" dirty="0"/>
              <a:t>Confess the name of Jesus publicly, and be baptized for the remission of your sins. </a:t>
            </a:r>
          </a:p>
          <a:p>
            <a:r>
              <a:rPr lang="en-US" sz="3600" dirty="0"/>
              <a:t>Then grow to live a faithful life. </a:t>
            </a:r>
          </a:p>
          <a:p>
            <a:endParaRPr lang="en-US" dirty="0"/>
          </a:p>
        </p:txBody>
      </p:sp>
    </p:spTree>
    <p:extLst>
      <p:ext uri="{BB962C8B-B14F-4D97-AF65-F5344CB8AC3E}">
        <p14:creationId xmlns:p14="http://schemas.microsoft.com/office/powerpoint/2010/main" val="188997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1F976-ED38-4114-8277-D63A098DBC7B}"/>
              </a:ext>
            </a:extLst>
          </p:cNvPr>
          <p:cNvSpPr>
            <a:spLocks noGrp="1"/>
          </p:cNvSpPr>
          <p:nvPr>
            <p:ph idx="1"/>
          </p:nvPr>
        </p:nvSpPr>
        <p:spPr>
          <a:xfrm>
            <a:off x="92597" y="1320388"/>
            <a:ext cx="8900932" cy="5537612"/>
          </a:xfrm>
        </p:spPr>
        <p:txBody>
          <a:bodyPr>
            <a:normAutofit/>
          </a:bodyPr>
          <a:lstStyle/>
          <a:p>
            <a:r>
              <a:rPr lang="en-US" sz="4000" dirty="0"/>
              <a:t>In 2 Corinthians 6:2 Paul declares that today is the acceptable time, today is the day of salvation. </a:t>
            </a:r>
          </a:p>
          <a:p>
            <a:r>
              <a:rPr lang="en-US" sz="4000" dirty="0"/>
              <a:t>This is a quotation from Isaiah 49:8. </a:t>
            </a:r>
          </a:p>
          <a:p>
            <a:r>
              <a:rPr lang="en-US" sz="4000" dirty="0"/>
              <a:t>Back in Isaiah's day, the Israelites were not serving God faithfully. </a:t>
            </a:r>
          </a:p>
          <a:p>
            <a:r>
              <a:rPr lang="en-US" sz="4000" dirty="0"/>
              <a:t>Isaiah warned them to not delay in returning to God. </a:t>
            </a:r>
          </a:p>
          <a:p>
            <a:r>
              <a:rPr lang="en-US" sz="4000" dirty="0"/>
              <a:t>The same message is true today.</a:t>
            </a:r>
          </a:p>
        </p:txBody>
      </p:sp>
    </p:spTree>
    <p:extLst>
      <p:ext uri="{BB962C8B-B14F-4D97-AF65-F5344CB8AC3E}">
        <p14:creationId xmlns:p14="http://schemas.microsoft.com/office/powerpoint/2010/main" val="2970410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80EBE-32A6-40B7-AF49-A832C7DE2244}"/>
              </a:ext>
            </a:extLst>
          </p:cNvPr>
          <p:cNvSpPr>
            <a:spLocks noGrp="1"/>
          </p:cNvSpPr>
          <p:nvPr>
            <p:ph idx="1"/>
          </p:nvPr>
        </p:nvSpPr>
        <p:spPr>
          <a:xfrm>
            <a:off x="151411" y="1620456"/>
            <a:ext cx="8518027" cy="5104435"/>
          </a:xfrm>
        </p:spPr>
        <p:txBody>
          <a:bodyPr>
            <a:normAutofit lnSpcReduction="10000"/>
          </a:bodyPr>
          <a:lstStyle/>
          <a:p>
            <a:r>
              <a:rPr lang="en-US" sz="4000" dirty="0"/>
              <a:t>I am sure a lot of people have the intention to get right with God and to benefit from His grace. </a:t>
            </a:r>
          </a:p>
          <a:p>
            <a:r>
              <a:rPr lang="en-US" sz="4000" dirty="0"/>
              <a:t>Their plan is to do it “Someday”. </a:t>
            </a:r>
          </a:p>
          <a:p>
            <a:r>
              <a:rPr lang="en-US" sz="4000" dirty="0"/>
              <a:t>The problem is that they wait for different reasons. </a:t>
            </a:r>
          </a:p>
          <a:p>
            <a:r>
              <a:rPr lang="en-US" sz="4000" dirty="0"/>
              <a:t>Let us examine some of the reasons people use to put off obeying the Gospel.</a:t>
            </a:r>
          </a:p>
          <a:p>
            <a:endParaRPr lang="en-US" dirty="0"/>
          </a:p>
        </p:txBody>
      </p:sp>
    </p:spTree>
    <p:extLst>
      <p:ext uri="{BB962C8B-B14F-4D97-AF65-F5344CB8AC3E}">
        <p14:creationId xmlns:p14="http://schemas.microsoft.com/office/powerpoint/2010/main" val="2627327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0C0F5-A36A-4B71-B2BE-831A27002B1A}"/>
              </a:ext>
            </a:extLst>
          </p:cNvPr>
          <p:cNvSpPr>
            <a:spLocks noGrp="1"/>
          </p:cNvSpPr>
          <p:nvPr>
            <p:ph idx="1"/>
          </p:nvPr>
        </p:nvSpPr>
        <p:spPr>
          <a:xfrm>
            <a:off x="178129" y="1759351"/>
            <a:ext cx="8826335" cy="4988689"/>
          </a:xfrm>
        </p:spPr>
        <p:txBody>
          <a:bodyPr/>
          <a:lstStyle/>
          <a:p>
            <a:r>
              <a:rPr lang="en-US" sz="3600" b="1" dirty="0"/>
              <a:t>Some feel like they must get their life right before they obey the gospel.</a:t>
            </a:r>
          </a:p>
          <a:p>
            <a:r>
              <a:rPr lang="en-US" sz="3600" dirty="0"/>
              <a:t>News flash! None of us are perfect. </a:t>
            </a:r>
          </a:p>
          <a:p>
            <a:r>
              <a:rPr lang="en-US" sz="3600" dirty="0"/>
              <a:t>If we wait until we are perfect, we will never get there.</a:t>
            </a:r>
          </a:p>
          <a:p>
            <a:r>
              <a:rPr lang="en-US" sz="3600" dirty="0"/>
              <a:t>If we are going to serve God and obey God, even as imperfect as we are, we must know that if we make the effort to serve God, God is going to accept us. </a:t>
            </a:r>
          </a:p>
          <a:p>
            <a:endParaRPr lang="en-US" dirty="0"/>
          </a:p>
        </p:txBody>
      </p:sp>
    </p:spTree>
    <p:extLst>
      <p:ext uri="{BB962C8B-B14F-4D97-AF65-F5344CB8AC3E}">
        <p14:creationId xmlns:p14="http://schemas.microsoft.com/office/powerpoint/2010/main" val="1371353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36C6-82BD-4576-AC3C-F12351417D68}"/>
              </a:ext>
            </a:extLst>
          </p:cNvPr>
          <p:cNvSpPr>
            <a:spLocks noGrp="1"/>
          </p:cNvSpPr>
          <p:nvPr>
            <p:ph idx="1"/>
          </p:nvPr>
        </p:nvSpPr>
        <p:spPr>
          <a:xfrm>
            <a:off x="0" y="377688"/>
            <a:ext cx="9144000" cy="6480312"/>
          </a:xfrm>
        </p:spPr>
        <p:txBody>
          <a:bodyPr>
            <a:normAutofit/>
          </a:bodyPr>
          <a:lstStyle/>
          <a:p>
            <a:r>
              <a:rPr lang="en-US" sz="3200" dirty="0"/>
              <a:t>Sure, we must learn to grow and mature in our faith, and God allows for that to happen, but also remember that we need to be making the effort all the time to improve.</a:t>
            </a:r>
          </a:p>
          <a:p>
            <a:r>
              <a:rPr lang="en-US" sz="3200" dirty="0"/>
              <a:t>2 Peter 3:18 </a:t>
            </a:r>
            <a:r>
              <a:rPr lang="en-US" sz="3200" b="1" dirty="0"/>
              <a:t>“But grow in grace and knowledge of our Lord and Savior, Jesus Christ; to Him be the glory forever and ever, amen”. </a:t>
            </a:r>
          </a:p>
          <a:p>
            <a:r>
              <a:rPr lang="en-US" sz="3200" dirty="0"/>
              <a:t>Though we are human, and have flaws, the goal of every Christian is to be perfect like Jesus is perfect. </a:t>
            </a:r>
          </a:p>
          <a:p>
            <a:r>
              <a:rPr lang="en-US" sz="3200" dirty="0"/>
              <a:t>We at least should be trying because Jesus and His apostles commanded it (Matthew 5:48; 2 Corinthians 13:11; Ephesians 4:13; Colossians 4:12; 2 Timothy 3:17; James 1:4)</a:t>
            </a:r>
          </a:p>
          <a:p>
            <a:endParaRPr lang="en-US" dirty="0"/>
          </a:p>
        </p:txBody>
      </p:sp>
    </p:spTree>
    <p:extLst>
      <p:ext uri="{BB962C8B-B14F-4D97-AF65-F5344CB8AC3E}">
        <p14:creationId xmlns:p14="http://schemas.microsoft.com/office/powerpoint/2010/main" val="2689493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4AC46-47EB-432B-9CFE-AA46449576C5}"/>
              </a:ext>
            </a:extLst>
          </p:cNvPr>
          <p:cNvSpPr>
            <a:spLocks noGrp="1"/>
          </p:cNvSpPr>
          <p:nvPr>
            <p:ph idx="1"/>
          </p:nvPr>
        </p:nvSpPr>
        <p:spPr>
          <a:xfrm>
            <a:off x="1" y="567160"/>
            <a:ext cx="8831484" cy="6290840"/>
          </a:xfrm>
        </p:spPr>
        <p:txBody>
          <a:bodyPr>
            <a:normAutofit fontScale="92500" lnSpcReduction="10000"/>
          </a:bodyPr>
          <a:lstStyle/>
          <a:p>
            <a:r>
              <a:rPr lang="en-US" sz="3500" b="1" dirty="0"/>
              <a:t>Some people cannot let go of their previous lifestyle. </a:t>
            </a:r>
          </a:p>
          <a:p>
            <a:r>
              <a:rPr lang="en-US" sz="3500" dirty="0"/>
              <a:t>They might become an outcast from their normal circle of friends, and that causes problems. </a:t>
            </a:r>
          </a:p>
          <a:p>
            <a:r>
              <a:rPr lang="en-US" sz="3500" dirty="0"/>
              <a:t>True Christians learn that they gain new friends when they obey the gospel and are added to the Lord's body. </a:t>
            </a:r>
          </a:p>
          <a:p>
            <a:r>
              <a:rPr lang="en-US" sz="3500" dirty="0"/>
              <a:t>These new friends have an interest in their soul, whereas those former friends could care less about your soul, their soul, or the soul of anyone else. </a:t>
            </a:r>
          </a:p>
          <a:p>
            <a:r>
              <a:rPr lang="en-US" sz="3500" dirty="0"/>
              <a:t>And what those past friends will do are things that God would not be pleased with. </a:t>
            </a:r>
          </a:p>
          <a:p>
            <a:endParaRPr lang="en-US" dirty="0"/>
          </a:p>
        </p:txBody>
      </p:sp>
    </p:spTree>
    <p:extLst>
      <p:ext uri="{BB962C8B-B14F-4D97-AF65-F5344CB8AC3E}">
        <p14:creationId xmlns:p14="http://schemas.microsoft.com/office/powerpoint/2010/main" val="2780529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12140-B87E-4D42-AFC7-A3D55AC866E6}"/>
              </a:ext>
            </a:extLst>
          </p:cNvPr>
          <p:cNvSpPr>
            <a:spLocks noGrp="1"/>
          </p:cNvSpPr>
          <p:nvPr>
            <p:ph idx="1"/>
          </p:nvPr>
        </p:nvSpPr>
        <p:spPr>
          <a:xfrm>
            <a:off x="150471" y="1825624"/>
            <a:ext cx="8364879" cy="5032375"/>
          </a:xfrm>
        </p:spPr>
        <p:txBody>
          <a:bodyPr>
            <a:normAutofit fontScale="92500" lnSpcReduction="20000"/>
          </a:bodyPr>
          <a:lstStyle/>
          <a:p>
            <a:r>
              <a:rPr lang="en-US" sz="4400" b="1" dirty="0"/>
              <a:t>Some may be thinking about this, but an illness sets in or they get hurt in an accident, </a:t>
            </a:r>
            <a:r>
              <a:rPr lang="en-US" sz="4400" dirty="0"/>
              <a:t>and their plans get laid aside. </a:t>
            </a:r>
          </a:p>
          <a:p>
            <a:r>
              <a:rPr lang="en-US" sz="4400" dirty="0"/>
              <a:t>Some who get sick find that the illness is fatal, and they never get well enough to do what is necessary to become saved.</a:t>
            </a:r>
          </a:p>
          <a:p>
            <a:r>
              <a:rPr lang="en-US" sz="4400" dirty="0"/>
              <a:t>Some are killed and never have the opportunity </a:t>
            </a:r>
            <a:r>
              <a:rPr lang="en-US" sz="4400"/>
              <a:t>to obey.</a:t>
            </a:r>
            <a:endParaRPr lang="en-US" sz="4400" dirty="0"/>
          </a:p>
          <a:p>
            <a:endParaRPr lang="en-US" dirty="0"/>
          </a:p>
        </p:txBody>
      </p:sp>
    </p:spTree>
    <p:extLst>
      <p:ext uri="{BB962C8B-B14F-4D97-AF65-F5344CB8AC3E}">
        <p14:creationId xmlns:p14="http://schemas.microsoft.com/office/powerpoint/2010/main" val="3534167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7F4EE-1AAE-4B3C-BB9A-B83735387002}"/>
              </a:ext>
            </a:extLst>
          </p:cNvPr>
          <p:cNvSpPr>
            <a:spLocks noGrp="1"/>
          </p:cNvSpPr>
          <p:nvPr>
            <p:ph idx="1"/>
          </p:nvPr>
        </p:nvSpPr>
        <p:spPr>
          <a:xfrm>
            <a:off x="121271" y="1746809"/>
            <a:ext cx="8397696" cy="4978082"/>
          </a:xfrm>
        </p:spPr>
        <p:txBody>
          <a:bodyPr>
            <a:normAutofit fontScale="92500"/>
          </a:bodyPr>
          <a:lstStyle/>
          <a:p>
            <a:r>
              <a:rPr lang="en-US" sz="4000" b="1" dirty="0"/>
              <a:t>Some may not be able to shake off bad habits. </a:t>
            </a:r>
          </a:p>
          <a:p>
            <a:r>
              <a:rPr lang="en-US" sz="4000" dirty="0"/>
              <a:t>People get involved in drugs or alcohol. </a:t>
            </a:r>
          </a:p>
          <a:p>
            <a:r>
              <a:rPr lang="en-US" sz="4000" dirty="0"/>
              <a:t>Some get involved in sexual activity that God considers abominable. </a:t>
            </a:r>
          </a:p>
          <a:p>
            <a:r>
              <a:rPr lang="en-US" sz="4000" dirty="0"/>
              <a:t>Some do things that may not be as bad as other things, but still they interfere with serving God as they should.</a:t>
            </a:r>
          </a:p>
          <a:p>
            <a:endParaRPr lang="en-US" dirty="0"/>
          </a:p>
        </p:txBody>
      </p:sp>
    </p:spTree>
    <p:extLst>
      <p:ext uri="{BB962C8B-B14F-4D97-AF65-F5344CB8AC3E}">
        <p14:creationId xmlns:p14="http://schemas.microsoft.com/office/powerpoint/2010/main" val="3483322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AAA0B-CD33-481F-9524-B42640454A42}"/>
              </a:ext>
            </a:extLst>
          </p:cNvPr>
          <p:cNvSpPr>
            <a:spLocks noGrp="1"/>
          </p:cNvSpPr>
          <p:nvPr>
            <p:ph idx="1"/>
          </p:nvPr>
        </p:nvSpPr>
        <p:spPr>
          <a:xfrm>
            <a:off x="0" y="81023"/>
            <a:ext cx="9028253" cy="6776977"/>
          </a:xfrm>
        </p:spPr>
        <p:txBody>
          <a:bodyPr>
            <a:normAutofit lnSpcReduction="10000"/>
          </a:bodyPr>
          <a:lstStyle/>
          <a:p>
            <a:r>
              <a:rPr lang="en-US" sz="4000" dirty="0"/>
              <a:t>Whatever the reason people use to put off their obedience, it is dangerous to their soul. </a:t>
            </a:r>
          </a:p>
          <a:p>
            <a:r>
              <a:rPr lang="en-US" sz="4000" dirty="0"/>
              <a:t>None are promised that there will be another day. </a:t>
            </a:r>
          </a:p>
          <a:p>
            <a:r>
              <a:rPr lang="en-US" sz="4000" dirty="0"/>
              <a:t>Circumstances may prevent one from the opportunity to obey. </a:t>
            </a:r>
          </a:p>
          <a:p>
            <a:r>
              <a:rPr lang="en-US" sz="4000" dirty="0"/>
              <a:t>Their soul is at stake and waiting is not good. </a:t>
            </a:r>
          </a:p>
          <a:p>
            <a:r>
              <a:rPr lang="en-US" sz="4000" dirty="0"/>
              <a:t>But too many wait and never get the chance to obey the gospel, and become a Christian.</a:t>
            </a:r>
          </a:p>
          <a:p>
            <a:endParaRPr lang="en-US" dirty="0"/>
          </a:p>
        </p:txBody>
      </p:sp>
    </p:spTree>
    <p:extLst>
      <p:ext uri="{BB962C8B-B14F-4D97-AF65-F5344CB8AC3E}">
        <p14:creationId xmlns:p14="http://schemas.microsoft.com/office/powerpoint/2010/main" val="3096193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774</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Why Do You Wait?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You Wait?</dc:title>
  <dc:creator>cwser</dc:creator>
  <cp:lastModifiedBy>cwser</cp:lastModifiedBy>
  <cp:revision>7</cp:revision>
  <dcterms:created xsi:type="dcterms:W3CDTF">2022-06-20T04:27:21Z</dcterms:created>
  <dcterms:modified xsi:type="dcterms:W3CDTF">2022-06-20T05:07:12Z</dcterms:modified>
</cp:coreProperties>
</file>