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5"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51" autoAdjust="0"/>
  </p:normalViewPr>
  <p:slideViewPr>
    <p:cSldViewPr>
      <p:cViewPr varScale="1">
        <p:scale>
          <a:sx n="84" d="100"/>
          <a:sy n="84" d="100"/>
        </p:scale>
        <p:origin x="-1542" y="-84"/>
      </p:cViewPr>
      <p:guideLst>
        <p:guide orient="horz" pos="2160"/>
        <p:guide pos="2880"/>
      </p:guideLst>
    </p:cSldViewPr>
  </p:slideViewPr>
  <p:outlineViewPr>
    <p:cViewPr>
      <p:scale>
        <a:sx n="33" d="100"/>
        <a:sy n="33" d="100"/>
      </p:scale>
      <p:origin x="0" y="725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1AC3A3-B8D0-413A-A3AB-E49AFC343A7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3981264061"/>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AC3A3-B8D0-413A-A3AB-E49AFC343A7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223185731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AC3A3-B8D0-413A-A3AB-E49AFC343A7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387599397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1AC3A3-B8D0-413A-A3AB-E49AFC343A7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270243669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1AC3A3-B8D0-413A-A3AB-E49AFC343A73}" type="datetimeFigureOut">
              <a:rPr lang="en-US" smtClean="0"/>
              <a:t>3/20/2014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358485287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1AC3A3-B8D0-413A-A3AB-E49AFC343A7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178308618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1AC3A3-B8D0-413A-A3AB-E49AFC343A73}" type="datetimeFigureOut">
              <a:rPr lang="en-US" smtClean="0"/>
              <a:t>3/20/2014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43912730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1AC3A3-B8D0-413A-A3AB-E49AFC343A73}" type="datetimeFigureOut">
              <a:rPr lang="en-US" smtClean="0"/>
              <a:t>3/20/2014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426903153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1AC3A3-B8D0-413A-A3AB-E49AFC343A73}" type="datetimeFigureOut">
              <a:rPr lang="en-US" smtClean="0"/>
              <a:t>3/20/2014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28856267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AC3A3-B8D0-413A-A3AB-E49AFC343A7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26987772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1AC3A3-B8D0-413A-A3AB-E49AFC343A73}" type="datetimeFigureOut">
              <a:rPr lang="en-US" smtClean="0"/>
              <a:t>3/20/2014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434F80-A4E4-400D-A951-BDB742B1FE7C}" type="slidenum">
              <a:rPr lang="en-US" smtClean="0"/>
              <a:t>‹#›</a:t>
            </a:fld>
            <a:endParaRPr lang="en-US"/>
          </a:p>
        </p:txBody>
      </p:sp>
    </p:spTree>
    <p:extLst>
      <p:ext uri="{BB962C8B-B14F-4D97-AF65-F5344CB8AC3E}">
        <p14:creationId xmlns:p14="http://schemas.microsoft.com/office/powerpoint/2010/main" val="1608673168"/>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1AC3A3-B8D0-413A-A3AB-E49AFC343A73}" type="datetimeFigureOut">
              <a:rPr lang="en-US" smtClean="0"/>
              <a:t>3/20/2014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34F80-A4E4-400D-A951-BDB742B1FE7C}" type="slidenum">
              <a:rPr lang="en-US" smtClean="0"/>
              <a:t>‹#›</a:t>
            </a:fld>
            <a:endParaRPr lang="en-US"/>
          </a:p>
        </p:txBody>
      </p:sp>
    </p:spTree>
    <p:extLst>
      <p:ext uri="{BB962C8B-B14F-4D97-AF65-F5344CB8AC3E}">
        <p14:creationId xmlns:p14="http://schemas.microsoft.com/office/powerpoint/2010/main" val="242041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990850"/>
          </a:xfrm>
        </p:spPr>
        <p:txBody>
          <a:bodyPr>
            <a:normAutofit fontScale="90000"/>
          </a:bodyPr>
          <a:lstStyle/>
          <a:p>
            <a:r>
              <a:rPr lang="en-US" sz="6700" dirty="0" smtClean="0"/>
              <a:t>"The Wrong Vessels To </a:t>
            </a:r>
            <a:br>
              <a:rPr lang="en-US" sz="6700" dirty="0" smtClean="0"/>
            </a:br>
            <a:r>
              <a:rPr lang="en-US" sz="6700" dirty="0" smtClean="0"/>
              <a:t>Travel On Water"</a:t>
            </a:r>
            <a:r>
              <a:rPr lang="en-US" dirty="0" smtClean="0"/>
              <a:t/>
            </a:r>
            <a:br>
              <a:rPr lang="en-US" dirty="0" smtClean="0"/>
            </a:br>
            <a:endParaRPr lang="en-US" dirty="0"/>
          </a:p>
        </p:txBody>
      </p:sp>
      <p:sp>
        <p:nvSpPr>
          <p:cNvPr id="3" name="Subtitle 2"/>
          <p:cNvSpPr>
            <a:spLocks noGrp="1"/>
          </p:cNvSpPr>
          <p:nvPr>
            <p:ph type="subTitle" idx="1"/>
          </p:nvPr>
        </p:nvSpPr>
        <p:spPr>
          <a:xfrm>
            <a:off x="228600" y="3200400"/>
            <a:ext cx="8686800" cy="2438400"/>
          </a:xfrm>
        </p:spPr>
        <p:txBody>
          <a:bodyPr>
            <a:noAutofit/>
          </a:bodyPr>
          <a:lstStyle/>
          <a:p>
            <a:r>
              <a:rPr lang="en-US" sz="4400" dirty="0" smtClean="0">
                <a:solidFill>
                  <a:schemeClr val="tx1"/>
                </a:solidFill>
              </a:rPr>
              <a:t>Methods of travel often related to water are comparable to methods people use on the church.</a:t>
            </a:r>
            <a:endParaRPr lang="en-US" sz="4400" dirty="0">
              <a:solidFill>
                <a:schemeClr val="tx1"/>
              </a:solidFill>
            </a:endParaRPr>
          </a:p>
        </p:txBody>
      </p:sp>
    </p:spTree>
    <p:extLst>
      <p:ext uri="{BB962C8B-B14F-4D97-AF65-F5344CB8AC3E}">
        <p14:creationId xmlns:p14="http://schemas.microsoft.com/office/powerpoint/2010/main" val="2145956891"/>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152400" y="1295400"/>
            <a:ext cx="8915400" cy="5334000"/>
          </a:xfrm>
        </p:spPr>
        <p:txBody>
          <a:bodyPr>
            <a:normAutofit/>
          </a:bodyPr>
          <a:lstStyle/>
          <a:p>
            <a:r>
              <a:rPr lang="en-US" dirty="0" smtClean="0"/>
              <a:t>We Could Call this sermon “Satan’s Fleet”.</a:t>
            </a:r>
          </a:p>
          <a:p>
            <a:r>
              <a:rPr lang="en-US" dirty="0" smtClean="0"/>
              <a:t>Probably many more that could be cited here.</a:t>
            </a:r>
          </a:p>
          <a:p>
            <a:r>
              <a:rPr lang="en-US" dirty="0" smtClean="0"/>
              <a:t>We must travel on the right ships if we are to be in fellowship with God.</a:t>
            </a:r>
          </a:p>
          <a:p>
            <a:r>
              <a:rPr lang="en-US" dirty="0" smtClean="0"/>
              <a:t>What kind of SHIP are you?</a:t>
            </a:r>
          </a:p>
          <a:p>
            <a:r>
              <a:rPr lang="en-US" dirty="0" smtClean="0"/>
              <a:t>What are you travelling on through life?</a:t>
            </a:r>
          </a:p>
          <a:p>
            <a:r>
              <a:rPr lang="en-US" dirty="0" smtClean="0"/>
              <a:t>Why not get on the right SHIPS in the “Fleet of God”</a:t>
            </a:r>
            <a:endParaRPr lang="en-US" dirty="0"/>
          </a:p>
        </p:txBody>
      </p:sp>
    </p:spTree>
    <p:extLst>
      <p:ext uri="{BB962C8B-B14F-4D97-AF65-F5344CB8AC3E}">
        <p14:creationId xmlns:p14="http://schemas.microsoft.com/office/powerpoint/2010/main" val="219423423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Christians Fleet is a good sermon.</a:t>
            </a:r>
          </a:p>
          <a:p>
            <a:r>
              <a:rPr lang="en-US" dirty="0" err="1" smtClean="0"/>
              <a:t>DiscipleSHIP</a:t>
            </a:r>
            <a:r>
              <a:rPr lang="en-US" dirty="0" smtClean="0"/>
              <a:t>, </a:t>
            </a:r>
            <a:r>
              <a:rPr lang="en-US" dirty="0" err="1" smtClean="0"/>
              <a:t>FellowSHIP</a:t>
            </a:r>
            <a:r>
              <a:rPr lang="en-US" dirty="0" smtClean="0"/>
              <a:t>, </a:t>
            </a:r>
            <a:r>
              <a:rPr lang="en-US" dirty="0" err="1" smtClean="0"/>
              <a:t>CitizenSHIP</a:t>
            </a:r>
            <a:r>
              <a:rPr lang="en-US" dirty="0" smtClean="0"/>
              <a:t>, </a:t>
            </a:r>
            <a:r>
              <a:rPr lang="en-US" dirty="0" err="1" smtClean="0"/>
              <a:t>WorkmanSHIP</a:t>
            </a:r>
            <a:r>
              <a:rPr lang="en-US" dirty="0" smtClean="0"/>
              <a:t>, </a:t>
            </a:r>
            <a:r>
              <a:rPr lang="en-US" dirty="0" err="1" smtClean="0"/>
              <a:t>StewardSHIP</a:t>
            </a:r>
            <a:r>
              <a:rPr lang="en-US" dirty="0" smtClean="0"/>
              <a:t>, </a:t>
            </a:r>
            <a:r>
              <a:rPr lang="en-US" dirty="0" err="1" smtClean="0"/>
              <a:t>FriendSHIP</a:t>
            </a:r>
            <a:r>
              <a:rPr lang="en-US" dirty="0" smtClean="0"/>
              <a:t>, </a:t>
            </a:r>
            <a:r>
              <a:rPr lang="en-US" dirty="0" err="1" smtClean="0"/>
              <a:t>HardSHIP</a:t>
            </a:r>
            <a:r>
              <a:rPr lang="en-US" dirty="0" smtClean="0"/>
              <a:t>, </a:t>
            </a:r>
            <a:r>
              <a:rPr lang="en-US" dirty="0" err="1" smtClean="0"/>
              <a:t>LeaderSHIP</a:t>
            </a:r>
            <a:r>
              <a:rPr lang="en-US" dirty="0" smtClean="0"/>
              <a:t>.</a:t>
            </a:r>
          </a:p>
          <a:p>
            <a:r>
              <a:rPr lang="en-US" dirty="0" smtClean="0"/>
              <a:t>These are qualities that we should maintain and do.</a:t>
            </a:r>
          </a:p>
          <a:p>
            <a:r>
              <a:rPr lang="en-US" dirty="0" smtClean="0"/>
              <a:t>Let us notice some SHIP’s or other vessels that we should not use.</a:t>
            </a:r>
            <a:endParaRPr lang="en-US" dirty="0"/>
          </a:p>
        </p:txBody>
      </p:sp>
    </p:spTree>
    <p:extLst>
      <p:ext uri="{BB962C8B-B14F-4D97-AF65-F5344CB8AC3E}">
        <p14:creationId xmlns:p14="http://schemas.microsoft.com/office/powerpoint/2010/main" val="18125187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76200" y="1295400"/>
            <a:ext cx="8991600" cy="5410200"/>
          </a:xfrm>
        </p:spPr>
        <p:txBody>
          <a:bodyPr>
            <a:normAutofit fontScale="92500" lnSpcReduction="20000"/>
          </a:bodyPr>
          <a:lstStyle/>
          <a:p>
            <a:r>
              <a:rPr lang="en-US" dirty="0" smtClean="0"/>
              <a:t>The </a:t>
            </a:r>
            <a:r>
              <a:rPr lang="en-US" dirty="0"/>
              <a:t>Barge----This is the one who is always pushed or pulled to do something or to carry a load. Yet they have no ability or willingness to motivate themselves.</a:t>
            </a:r>
          </a:p>
          <a:p>
            <a:r>
              <a:rPr lang="en-US" dirty="0" smtClean="0"/>
              <a:t>The </a:t>
            </a:r>
            <a:r>
              <a:rPr lang="en-US" dirty="0"/>
              <a:t>Destroyer---This navy vessel is appropriately labeled. Some brethren will cause great harm towards others. Some (as the Ephesian elders) would cause many to lose their souls. Paul mentioned people by name as being the cause of shipwrecked faiths (1 </a:t>
            </a:r>
            <a:r>
              <a:rPr lang="en-US" dirty="0" smtClean="0"/>
              <a:t>Timothy </a:t>
            </a:r>
            <a:r>
              <a:rPr lang="en-US" dirty="0"/>
              <a:t>1:19).</a:t>
            </a:r>
          </a:p>
          <a:p>
            <a:r>
              <a:rPr lang="en-US" dirty="0" smtClean="0"/>
              <a:t>The </a:t>
            </a:r>
            <a:r>
              <a:rPr lang="en-US" dirty="0"/>
              <a:t>Showboat---These are nothing but show. The passage to use would be </a:t>
            </a:r>
            <a:r>
              <a:rPr lang="en-US" dirty="0" smtClean="0"/>
              <a:t>Matthew </a:t>
            </a:r>
            <a:r>
              <a:rPr lang="en-US" dirty="0"/>
              <a:t>6:1-6. How many church members show up late so that they can be seen by others? How many show off and brag to receive praises?</a:t>
            </a:r>
          </a:p>
          <a:p>
            <a:endParaRPr lang="en-US" dirty="0"/>
          </a:p>
        </p:txBody>
      </p:sp>
    </p:spTree>
    <p:extLst>
      <p:ext uri="{BB962C8B-B14F-4D97-AF65-F5344CB8AC3E}">
        <p14:creationId xmlns:p14="http://schemas.microsoft.com/office/powerpoint/2010/main" val="15866022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76200" y="1143000"/>
            <a:ext cx="8991600" cy="5638800"/>
          </a:xfrm>
        </p:spPr>
        <p:txBody>
          <a:bodyPr>
            <a:normAutofit fontScale="85000" lnSpcReduction="10000"/>
          </a:bodyPr>
          <a:lstStyle/>
          <a:p>
            <a:r>
              <a:rPr lang="en-US" dirty="0" smtClean="0"/>
              <a:t>The Submarine---These work by stealth to cause harm to their brethren. Galatians 5 mentions these in the works of the flesh. To cause harm to your brothers reputation and to sow discord among brethren in a nonvisible way.</a:t>
            </a:r>
          </a:p>
          <a:p>
            <a:r>
              <a:rPr lang="en-US" dirty="0" smtClean="0"/>
              <a:t>The PT boat ---Unlike the submarine, these people do their harm out in the open. They focus with a vision and seek to do harm to others.</a:t>
            </a:r>
          </a:p>
          <a:p>
            <a:r>
              <a:rPr lang="en-US" dirty="0" smtClean="0"/>
              <a:t>The Cargo ship---Carries a lot of baggage wherever they go.</a:t>
            </a:r>
          </a:p>
          <a:p>
            <a:r>
              <a:rPr lang="en-US" dirty="0" smtClean="0"/>
              <a:t>A Skip {actually it is Skiff}--a tiny vessel to move people or supplies from one boat to another boat or the shore. Many people skip from one church to another with a lot of ease. Many people skip church from time to time, and they skip out on their duty.</a:t>
            </a:r>
          </a:p>
          <a:p>
            <a:endParaRPr lang="en-US" dirty="0"/>
          </a:p>
        </p:txBody>
      </p:sp>
    </p:spTree>
    <p:extLst>
      <p:ext uri="{BB962C8B-B14F-4D97-AF65-F5344CB8AC3E}">
        <p14:creationId xmlns:p14="http://schemas.microsoft.com/office/powerpoint/2010/main" val="41181744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76200" y="1295400"/>
            <a:ext cx="8991600" cy="5486400"/>
          </a:xfrm>
        </p:spPr>
        <p:txBody>
          <a:bodyPr>
            <a:normAutofit fontScale="85000" lnSpcReduction="20000"/>
          </a:bodyPr>
          <a:lstStyle/>
          <a:p>
            <a:r>
              <a:rPr lang="en-US" dirty="0" smtClean="0"/>
              <a:t>A rowboat--- Though one DOES have to work to get any where (which could also be viewed positively), the person who works is always going backwards and having to look backwards to see where they are going. "Remember Lot's wife" ring a bell? We should be pressing forward fixing our gaze upon Jesus. (Hebrews 12:1-2)</a:t>
            </a:r>
          </a:p>
          <a:p>
            <a:r>
              <a:rPr lang="en-US" dirty="0" smtClean="0"/>
              <a:t>A Flat boat---You ever try to ride in one of those things? Enough said.</a:t>
            </a:r>
          </a:p>
          <a:p>
            <a:r>
              <a:rPr lang="en-US" dirty="0" smtClean="0"/>
              <a:t>A </a:t>
            </a:r>
            <a:r>
              <a:rPr lang="en-US" dirty="0" err="1" smtClean="0"/>
              <a:t>BattleSHIP</a:t>
            </a:r>
            <a:r>
              <a:rPr lang="en-US" dirty="0" smtClean="0"/>
              <a:t>---Some who go around and cause disturbances among the brethren. Some who are always looking to start a fight or to enter a fight. Rather than practice love joy and peace, these sow discord. Sometimes from a distance.</a:t>
            </a:r>
          </a:p>
          <a:p>
            <a:r>
              <a:rPr lang="en-US" dirty="0" smtClean="0"/>
              <a:t>A Sailboat--these are the unstable souls caught by every wind of doctrine Ephesians 4:14.</a:t>
            </a:r>
          </a:p>
        </p:txBody>
      </p:sp>
    </p:spTree>
    <p:extLst>
      <p:ext uri="{BB962C8B-B14F-4D97-AF65-F5344CB8AC3E}">
        <p14:creationId xmlns:p14="http://schemas.microsoft.com/office/powerpoint/2010/main" val="37336269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0" y="1219200"/>
            <a:ext cx="9144000" cy="5486400"/>
          </a:xfrm>
        </p:spPr>
        <p:txBody>
          <a:bodyPr>
            <a:normAutofit fontScale="85000" lnSpcReduction="20000"/>
          </a:bodyPr>
          <a:lstStyle/>
          <a:p>
            <a:r>
              <a:rPr lang="en-US" dirty="0" smtClean="0"/>
              <a:t>A Cruiser---the easy going individual that is never impacted by the plight of others. Can see needs around everywhere, and can just cruise on by. Can easily cruise out of responsibilities.</a:t>
            </a:r>
          </a:p>
          <a:p>
            <a:r>
              <a:rPr lang="en-US" dirty="0" smtClean="0"/>
              <a:t>A canoe---very unstable and you sure do not want to lose your instrument of guidance. People think they can get through life without the great instrument of instruction, the Bible. Sooner or later they discover that they are up the creek without their paddle.</a:t>
            </a:r>
          </a:p>
          <a:p>
            <a:r>
              <a:rPr lang="en-US" dirty="0" smtClean="0"/>
              <a:t>A pontoon boat---these people float around and never seek any stability. They float from church to church and never accept responsibility. They are easy going and never get in a hurry or show any sense of urgency at all.</a:t>
            </a:r>
          </a:p>
          <a:p>
            <a:r>
              <a:rPr lang="en-US" dirty="0" smtClean="0"/>
              <a:t>The pleasure craft---Enough said in the scriptures about pleasure to know we do not need to be on this boat. But sadly, many stay there and make it their abode.</a:t>
            </a:r>
          </a:p>
          <a:p>
            <a:endParaRPr lang="en-US" dirty="0" smtClean="0"/>
          </a:p>
          <a:p>
            <a:endParaRPr lang="en-US" dirty="0"/>
          </a:p>
        </p:txBody>
      </p:sp>
    </p:spTree>
    <p:extLst>
      <p:ext uri="{BB962C8B-B14F-4D97-AF65-F5344CB8AC3E}">
        <p14:creationId xmlns:p14="http://schemas.microsoft.com/office/powerpoint/2010/main" val="13229084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0" y="1066800"/>
            <a:ext cx="9067800" cy="5715000"/>
          </a:xfrm>
        </p:spPr>
        <p:txBody>
          <a:bodyPr>
            <a:normAutofit fontScale="85000" lnSpcReduction="20000"/>
          </a:bodyPr>
          <a:lstStyle/>
          <a:p>
            <a:r>
              <a:rPr lang="en-US" dirty="0" smtClean="0"/>
              <a:t>Houseboat---living in a certain lifestyle. When the waves get rough, they just pull up anchor and take off to other climates or surroundings.</a:t>
            </a:r>
          </a:p>
          <a:p>
            <a:r>
              <a:rPr lang="en-US" dirty="0" smtClean="0"/>
              <a:t>Fishing boats---This could be a positive thing if we are fishing for men's souls. But many just fish for compliments, fish for social pleasure, fish for worldly desires, fish for attention, fish for power. Unfortunately, they use the faithful as bait for their deceptive practice, for after all, isn't that what fishing is all about?</a:t>
            </a:r>
          </a:p>
          <a:p>
            <a:r>
              <a:rPr lang="en-US" dirty="0" smtClean="0"/>
              <a:t>The tugboat---These people are always pushy or they are pulling people in ways that they should not go. On the water, tugboats maintain safety in navigation of rough waters, and getting into ports, berths, stalls, docks, and narrow waterways. Sometimes tugboats are good, but their strength lies in being able to push larger objects into positions that they cannot (or will not) do themselves.</a:t>
            </a:r>
          </a:p>
        </p:txBody>
      </p:sp>
    </p:spTree>
    <p:extLst>
      <p:ext uri="{BB962C8B-B14F-4D97-AF65-F5344CB8AC3E}">
        <p14:creationId xmlns:p14="http://schemas.microsoft.com/office/powerpoint/2010/main" val="32666002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76200" y="1143000"/>
            <a:ext cx="8991600" cy="5562600"/>
          </a:xfrm>
        </p:spPr>
        <p:txBody>
          <a:bodyPr>
            <a:normAutofit fontScale="92500" lnSpcReduction="20000"/>
          </a:bodyPr>
          <a:lstStyle/>
          <a:p>
            <a:r>
              <a:rPr lang="en-US" dirty="0" smtClean="0"/>
              <a:t>A fireboat---It would be good to put out fires (as the peacemakers of the beatitudes), but many of this character start and spread fires. They throw the fuel upon the fires to enhance its destructive power.</a:t>
            </a:r>
          </a:p>
          <a:p>
            <a:r>
              <a:rPr lang="en-US" dirty="0" smtClean="0"/>
              <a:t>A carrier---Of course we would be consider blessed if we carried the news of good tidings. But many carriers just carry problems to and fro. And often people are content for others to carry their load.</a:t>
            </a:r>
          </a:p>
          <a:p>
            <a:r>
              <a:rPr lang="en-US" dirty="0" smtClean="0"/>
              <a:t>A tanker---just plain full of fuel or fumes, and waiting for a spark to set it off.</a:t>
            </a:r>
          </a:p>
          <a:p>
            <a:r>
              <a:rPr lang="en-US" dirty="0" smtClean="0"/>
              <a:t>A surfboard---taking your life in your feet and balance, and letting the waves move you.</a:t>
            </a:r>
          </a:p>
          <a:p>
            <a:r>
              <a:rPr lang="en-US" dirty="0" smtClean="0"/>
              <a:t>A schooner ---oversized sailboat.</a:t>
            </a:r>
          </a:p>
        </p:txBody>
      </p:sp>
    </p:spTree>
    <p:extLst>
      <p:ext uri="{BB962C8B-B14F-4D97-AF65-F5344CB8AC3E}">
        <p14:creationId xmlns:p14="http://schemas.microsoft.com/office/powerpoint/2010/main" val="24817164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VARIOUS SHIPS</a:t>
            </a:r>
            <a:endParaRPr lang="en-US" dirty="0"/>
          </a:p>
        </p:txBody>
      </p:sp>
      <p:sp>
        <p:nvSpPr>
          <p:cNvPr id="3" name="Content Placeholder 2"/>
          <p:cNvSpPr>
            <a:spLocks noGrp="1"/>
          </p:cNvSpPr>
          <p:nvPr>
            <p:ph idx="1"/>
          </p:nvPr>
        </p:nvSpPr>
        <p:spPr>
          <a:xfrm>
            <a:off x="152400" y="1066800"/>
            <a:ext cx="8915400" cy="5715000"/>
          </a:xfrm>
        </p:spPr>
        <p:txBody>
          <a:bodyPr>
            <a:normAutofit/>
          </a:bodyPr>
          <a:lstStyle/>
          <a:p>
            <a:r>
              <a:rPr lang="en-US" dirty="0" smtClean="0"/>
              <a:t>A kayak---rolls and rolls but rider is always wet.</a:t>
            </a:r>
          </a:p>
          <a:p>
            <a:r>
              <a:rPr lang="en-US" dirty="0" smtClean="0"/>
              <a:t>A racing boat---</a:t>
            </a:r>
            <a:r>
              <a:rPr lang="en-US" dirty="0" err="1" smtClean="0"/>
              <a:t>gotta</a:t>
            </a:r>
            <a:r>
              <a:rPr lang="en-US" dirty="0" smtClean="0"/>
              <a:t> go---</a:t>
            </a:r>
            <a:r>
              <a:rPr lang="en-US" dirty="0" err="1" smtClean="0"/>
              <a:t>gotta</a:t>
            </a:r>
            <a:r>
              <a:rPr lang="en-US" dirty="0" smtClean="0"/>
              <a:t> go---</a:t>
            </a:r>
            <a:r>
              <a:rPr lang="en-US" dirty="0" err="1" smtClean="0"/>
              <a:t>gotta</a:t>
            </a:r>
            <a:r>
              <a:rPr lang="en-US" dirty="0" smtClean="0"/>
              <a:t> go--- (patience not allowed on this boat)</a:t>
            </a:r>
          </a:p>
          <a:p>
            <a:r>
              <a:rPr lang="en-US" dirty="0" smtClean="0"/>
              <a:t>A raft---picture of despair.</a:t>
            </a:r>
          </a:p>
          <a:p>
            <a:r>
              <a:rPr lang="en-US" dirty="0" smtClean="0"/>
              <a:t>A ferry---back and forth and never getting anywhere. But helping others reach their destination which can be good.</a:t>
            </a:r>
          </a:p>
          <a:p>
            <a:r>
              <a:rPr lang="en-US" dirty="0" smtClean="0"/>
              <a:t>A glass-bottom boat.  Nothing hidden.</a:t>
            </a:r>
          </a:p>
          <a:p>
            <a:r>
              <a:rPr lang="en-US" dirty="0" smtClean="0"/>
              <a:t>A Cruise SHIP (the love boat? open fornication?)</a:t>
            </a:r>
          </a:p>
          <a:p>
            <a:r>
              <a:rPr lang="en-US" dirty="0" smtClean="0"/>
              <a:t>A space ship----</a:t>
            </a:r>
            <a:r>
              <a:rPr lang="en-US" dirty="0" err="1" smtClean="0"/>
              <a:t>waaaaaay</a:t>
            </a:r>
            <a:r>
              <a:rPr lang="en-US" dirty="0" smtClean="0"/>
              <a:t> out there.</a:t>
            </a:r>
          </a:p>
          <a:p>
            <a:endParaRPr lang="en-US" dirty="0"/>
          </a:p>
        </p:txBody>
      </p:sp>
    </p:spTree>
    <p:extLst>
      <p:ext uri="{BB962C8B-B14F-4D97-AF65-F5344CB8AC3E}">
        <p14:creationId xmlns:p14="http://schemas.microsoft.com/office/powerpoint/2010/main" val="14063878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1124</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Wrong Vessels To  Travel On Water" </vt:lpstr>
      <vt:lpstr>Introduction</vt:lpstr>
      <vt:lpstr>VARIOUS SHIPS</vt:lpstr>
      <vt:lpstr>VARIOUS SHIPS</vt:lpstr>
      <vt:lpstr>VARIOUS SHIPS</vt:lpstr>
      <vt:lpstr>VARIOUS SHIPS</vt:lpstr>
      <vt:lpstr>VARIOUS SHIPS</vt:lpstr>
      <vt:lpstr>VARIOUS SHIPS</vt:lpstr>
      <vt:lpstr>VARIOUS SHIPS</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Wrong Vessels To  Travel On Water"</dc:title>
  <dc:creator>Aarons</dc:creator>
  <cp:lastModifiedBy>Aarons</cp:lastModifiedBy>
  <cp:revision>5</cp:revision>
  <dcterms:created xsi:type="dcterms:W3CDTF">2014-03-21T02:09:20Z</dcterms:created>
  <dcterms:modified xsi:type="dcterms:W3CDTF">2014-03-21T02:50:05Z</dcterms:modified>
</cp:coreProperties>
</file>